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3.xml" ContentType="application/vnd.openxmlformats-officedocument.presentationml.notesSlide+xml"/>
  <Override PartName="/ppt/tags/tag34.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64"/>
  </p:notesMasterIdLst>
  <p:handoutMasterIdLst>
    <p:handoutMasterId r:id="rId65"/>
  </p:handoutMasterIdLst>
  <p:sldIdLst>
    <p:sldId id="818" r:id="rId5"/>
    <p:sldId id="824" r:id="rId6"/>
    <p:sldId id="830" r:id="rId7"/>
    <p:sldId id="825" r:id="rId8"/>
    <p:sldId id="835" r:id="rId9"/>
    <p:sldId id="827" r:id="rId10"/>
    <p:sldId id="829" r:id="rId11"/>
    <p:sldId id="828" r:id="rId12"/>
    <p:sldId id="846" r:id="rId13"/>
    <p:sldId id="668" r:id="rId14"/>
    <p:sldId id="680" r:id="rId15"/>
    <p:sldId id="675" r:id="rId16"/>
    <p:sldId id="821" r:id="rId17"/>
    <p:sldId id="822" r:id="rId18"/>
    <p:sldId id="823" r:id="rId19"/>
    <p:sldId id="677" r:id="rId20"/>
    <p:sldId id="847" r:id="rId21"/>
    <p:sldId id="672" r:id="rId22"/>
    <p:sldId id="671" r:id="rId23"/>
    <p:sldId id="670" r:id="rId24"/>
    <p:sldId id="831" r:id="rId25"/>
    <p:sldId id="669" r:id="rId26"/>
    <p:sldId id="657" r:id="rId27"/>
    <p:sldId id="684" r:id="rId28"/>
    <p:sldId id="786" r:id="rId29"/>
    <p:sldId id="784" r:id="rId30"/>
    <p:sldId id="687" r:id="rId31"/>
    <p:sldId id="686" r:id="rId32"/>
    <p:sldId id="685" r:id="rId33"/>
    <p:sldId id="698" r:id="rId34"/>
    <p:sldId id="701" r:id="rId35"/>
    <p:sldId id="750" r:id="rId36"/>
    <p:sldId id="715" r:id="rId37"/>
    <p:sldId id="716" r:id="rId38"/>
    <p:sldId id="836" r:id="rId39"/>
    <p:sldId id="754" r:id="rId40"/>
    <p:sldId id="728" r:id="rId41"/>
    <p:sldId id="729" r:id="rId42"/>
    <p:sldId id="731" r:id="rId43"/>
    <p:sldId id="734" r:id="rId44"/>
    <p:sldId id="737" r:id="rId45"/>
    <p:sldId id="742" r:id="rId46"/>
    <p:sldId id="848" r:id="rId47"/>
    <p:sldId id="767" r:id="rId48"/>
    <p:sldId id="838" r:id="rId49"/>
    <p:sldId id="839" r:id="rId50"/>
    <p:sldId id="849" r:id="rId51"/>
    <p:sldId id="840" r:id="rId52"/>
    <p:sldId id="819" r:id="rId53"/>
    <p:sldId id="841" r:id="rId54"/>
    <p:sldId id="833" r:id="rId55"/>
    <p:sldId id="834" r:id="rId56"/>
    <p:sldId id="842" r:id="rId57"/>
    <p:sldId id="832" r:id="rId58"/>
    <p:sldId id="843" r:id="rId59"/>
    <p:sldId id="845" r:id="rId60"/>
    <p:sldId id="631" r:id="rId61"/>
    <p:sldId id="817" r:id="rId62"/>
    <p:sldId id="850" r:id="rId63"/>
  </p:sldIdLst>
  <p:sldSz cx="9144000" cy="5143500" type="screen16x9"/>
  <p:notesSz cx="7010400" cy="92964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6" userDrawn="1">
          <p15:clr>
            <a:srgbClr val="A4A3A4"/>
          </p15:clr>
        </p15:guide>
        <p15:guide id="2" orient="horz" pos="2652" userDrawn="1">
          <p15:clr>
            <a:srgbClr val="A4A3A4"/>
          </p15:clr>
        </p15:guide>
        <p15:guide id="3" orient="horz" pos="1716" userDrawn="1">
          <p15:clr>
            <a:srgbClr val="A4A3A4"/>
          </p15:clr>
        </p15:guide>
        <p15:guide id="4" orient="horz" pos="588">
          <p15:clr>
            <a:srgbClr val="A4A3A4"/>
          </p15:clr>
        </p15:guide>
        <p15:guide id="5" orient="horz" pos="420" userDrawn="1">
          <p15:clr>
            <a:srgbClr val="A4A3A4"/>
          </p15:clr>
        </p15:guide>
        <p15:guide id="6" pos="1300">
          <p15:clr>
            <a:srgbClr val="A4A3A4"/>
          </p15:clr>
        </p15:guide>
        <p15:guide id="7" pos="3759">
          <p15:clr>
            <a:srgbClr val="A4A3A4"/>
          </p15:clr>
        </p15:guide>
        <p15:guide id="8" pos="209">
          <p15:clr>
            <a:srgbClr val="A4A3A4"/>
          </p15:clr>
        </p15:guide>
        <p15:guide id="9" pos="1920" userDrawn="1">
          <p15:clr>
            <a:srgbClr val="A4A3A4"/>
          </p15:clr>
        </p15:guide>
        <p15:guide id="11" pos="3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61"/>
    <a:srgbClr val="FF4B32"/>
    <a:srgbClr val="5C6670"/>
    <a:srgbClr val="C00000"/>
    <a:srgbClr val="363D43"/>
    <a:srgbClr val="15FF7F"/>
    <a:srgbClr val="30353A"/>
    <a:srgbClr val="000000"/>
    <a:srgbClr val="262B2F"/>
    <a:srgbClr val="F64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0" autoAdjust="0"/>
    <p:restoredTop sz="77938" autoAdjust="0"/>
  </p:normalViewPr>
  <p:slideViewPr>
    <p:cSldViewPr snapToGrid="0" showGuides="1">
      <p:cViewPr varScale="1">
        <p:scale>
          <a:sx n="118" d="100"/>
          <a:sy n="118" d="100"/>
        </p:scale>
        <p:origin x="1026" y="90"/>
      </p:cViewPr>
      <p:guideLst>
        <p:guide orient="horz" pos="2796"/>
        <p:guide orient="horz" pos="2652"/>
        <p:guide orient="horz" pos="1716"/>
        <p:guide orient="horz" pos="588"/>
        <p:guide orient="horz" pos="420"/>
        <p:guide pos="1300"/>
        <p:guide pos="3759"/>
        <p:guide pos="209"/>
        <p:guide pos="1920"/>
        <p:guide pos="33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6" d="100"/>
          <a:sy n="126" d="100"/>
        </p:scale>
        <p:origin x="43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aseline="0" dirty="0"/>
              <a:t>Burndown</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'Project Burndown - Projected'!$B$1</c:f>
              <c:strCache>
                <c:ptCount val="1"/>
                <c:pt idx="0">
                  <c:v>Baseline </c:v>
                </c:pt>
              </c:strCache>
            </c:strRef>
          </c:tx>
          <c:spPr>
            <a:ln w="63500" cap="rnd">
              <a:solidFill>
                <a:schemeClr val="accent1"/>
              </a:solidFill>
              <a:round/>
            </a:ln>
            <a:effectLst>
              <a:outerShdw blurRad="40000" dist="23000" dir="5400000" rotWithShape="0">
                <a:srgbClr val="000000">
                  <a:alpha val="35000"/>
                </a:srgbClr>
              </a:outerShdw>
            </a:effectLst>
          </c:spPr>
          <c:marker>
            <c:symbol val="none"/>
          </c:marker>
          <c:val>
            <c:numRef>
              <c:f>'Project Burndown - Projected'!$B$2:$B$19</c:f>
              <c:numCache>
                <c:formatCode>General</c:formatCode>
                <c:ptCount val="18"/>
                <c:pt idx="0">
                  <c:v>100</c:v>
                </c:pt>
                <c:pt idx="1">
                  <c:v>94.45</c:v>
                </c:pt>
                <c:pt idx="2">
                  <c:v>88.9</c:v>
                </c:pt>
                <c:pt idx="3">
                  <c:v>83.350000000000009</c:v>
                </c:pt>
                <c:pt idx="4">
                  <c:v>77.800000000000011</c:v>
                </c:pt>
                <c:pt idx="5">
                  <c:v>72.250000000000014</c:v>
                </c:pt>
                <c:pt idx="6">
                  <c:v>66.700000000000017</c:v>
                </c:pt>
                <c:pt idx="7">
                  <c:v>61.15000000000002</c:v>
                </c:pt>
                <c:pt idx="8">
                  <c:v>55.600000000000023</c:v>
                </c:pt>
                <c:pt idx="9">
                  <c:v>50.050000000000026</c:v>
                </c:pt>
                <c:pt idx="10">
                  <c:v>44.500000000000028</c:v>
                </c:pt>
                <c:pt idx="11">
                  <c:v>38.950000000000031</c:v>
                </c:pt>
                <c:pt idx="12">
                  <c:v>33.400000000000034</c:v>
                </c:pt>
                <c:pt idx="13">
                  <c:v>27.850000000000033</c:v>
                </c:pt>
                <c:pt idx="14">
                  <c:v>22.300000000000033</c:v>
                </c:pt>
                <c:pt idx="15">
                  <c:v>16.750000000000032</c:v>
                </c:pt>
                <c:pt idx="16">
                  <c:v>11.200000000000031</c:v>
                </c:pt>
                <c:pt idx="17">
                  <c:v>5.6500000000000314</c:v>
                </c:pt>
              </c:numCache>
            </c:numRef>
          </c:val>
          <c:smooth val="0"/>
          <c:extLst>
            <c:ext xmlns:c16="http://schemas.microsoft.com/office/drawing/2014/chart" uri="{C3380CC4-5D6E-409C-BE32-E72D297353CC}">
              <c16:uniqueId val="{00000000-02D8-4C31-8DFE-00E25E3896EB}"/>
            </c:ext>
          </c:extLst>
        </c:ser>
        <c:ser>
          <c:idx val="1"/>
          <c:order val="1"/>
          <c:tx>
            <c:strRef>
              <c:f>'Project Burndown - Projected'!$C$1</c:f>
              <c:strCache>
                <c:ptCount val="1"/>
                <c:pt idx="0">
                  <c:v>Remaining</c:v>
                </c:pt>
              </c:strCache>
            </c:strRef>
          </c:tx>
          <c:spPr>
            <a:ln w="63500" cap="rnd">
              <a:solidFill>
                <a:schemeClr val="accent2"/>
              </a:solidFill>
              <a:round/>
            </a:ln>
            <a:effectLst>
              <a:outerShdw blurRad="40000" dist="23000" dir="5400000" rotWithShape="0">
                <a:srgbClr val="000000">
                  <a:alpha val="35000"/>
                </a:srgbClr>
              </a:outerShdw>
            </a:effectLst>
          </c:spPr>
          <c:marker>
            <c:symbol val="none"/>
          </c:marker>
          <c:val>
            <c:numRef>
              <c:f>'Project Burndown - Projected'!$C$2:$C$19</c:f>
              <c:numCache>
                <c:formatCode>General</c:formatCode>
                <c:ptCount val="18"/>
                <c:pt idx="0">
                  <c:v>100</c:v>
                </c:pt>
                <c:pt idx="1">
                  <c:v>91</c:v>
                </c:pt>
                <c:pt idx="2">
                  <c:v>90</c:v>
                </c:pt>
                <c:pt idx="3">
                  <c:v>88</c:v>
                </c:pt>
                <c:pt idx="4">
                  <c:v>83</c:v>
                </c:pt>
                <c:pt idx="5">
                  <c:v>79</c:v>
                </c:pt>
                <c:pt idx="6">
                  <c:v>75</c:v>
                </c:pt>
                <c:pt idx="7">
                  <c:v>68</c:v>
                </c:pt>
                <c:pt idx="8">
                  <c:v>66</c:v>
                </c:pt>
                <c:pt idx="9">
                  <c:v>64</c:v>
                </c:pt>
                <c:pt idx="10">
                  <c:v>61</c:v>
                </c:pt>
              </c:numCache>
            </c:numRef>
          </c:val>
          <c:smooth val="0"/>
          <c:extLst>
            <c:ext xmlns:c16="http://schemas.microsoft.com/office/drawing/2014/chart" uri="{C3380CC4-5D6E-409C-BE32-E72D297353CC}">
              <c16:uniqueId val="{00000001-02D8-4C31-8DFE-00E25E3896EB}"/>
            </c:ext>
          </c:extLst>
        </c:ser>
        <c:ser>
          <c:idx val="2"/>
          <c:order val="2"/>
          <c:tx>
            <c:strRef>
              <c:f>'Project Burndown - Projected'!$D$1</c:f>
              <c:strCache>
                <c:ptCount val="1"/>
                <c:pt idx="0">
                  <c:v>Projected</c:v>
                </c:pt>
              </c:strCache>
            </c:strRef>
          </c:tx>
          <c:spPr>
            <a:ln w="63500" cap="rnd">
              <a:solidFill>
                <a:schemeClr val="accent3"/>
              </a:solidFill>
              <a:prstDash val="sysDot"/>
              <a:round/>
            </a:ln>
            <a:effectLst>
              <a:outerShdw blurRad="40000" dist="23000" dir="5400000" rotWithShape="0">
                <a:srgbClr val="000000">
                  <a:alpha val="35000"/>
                </a:srgbClr>
              </a:outerShdw>
            </a:effectLst>
          </c:spPr>
          <c:marker>
            <c:symbol val="none"/>
          </c:marker>
          <c:val>
            <c:numRef>
              <c:f>'Project Burndown - Projected'!$D$2:$D$19</c:f>
              <c:numCache>
                <c:formatCode>General</c:formatCode>
                <c:ptCount val="18"/>
                <c:pt idx="10">
                  <c:v>61</c:v>
                </c:pt>
                <c:pt idx="11">
                  <c:v>57.5</c:v>
                </c:pt>
                <c:pt idx="12">
                  <c:v>54</c:v>
                </c:pt>
                <c:pt idx="13">
                  <c:v>50.5</c:v>
                </c:pt>
                <c:pt idx="14">
                  <c:v>47</c:v>
                </c:pt>
                <c:pt idx="15">
                  <c:v>43.5</c:v>
                </c:pt>
                <c:pt idx="16">
                  <c:v>40</c:v>
                </c:pt>
                <c:pt idx="17">
                  <c:v>36.5</c:v>
                </c:pt>
              </c:numCache>
            </c:numRef>
          </c:val>
          <c:smooth val="0"/>
          <c:extLst>
            <c:ext xmlns:c16="http://schemas.microsoft.com/office/drawing/2014/chart" uri="{C3380CC4-5D6E-409C-BE32-E72D297353CC}">
              <c16:uniqueId val="{00000002-02D8-4C31-8DFE-00E25E3896EB}"/>
            </c:ext>
          </c:extLst>
        </c:ser>
        <c:dLbls>
          <c:showLegendKey val="0"/>
          <c:showVal val="0"/>
          <c:showCatName val="0"/>
          <c:showSerName val="0"/>
          <c:showPercent val="0"/>
          <c:showBubbleSize val="0"/>
        </c:dLbls>
        <c:smooth val="0"/>
        <c:axId val="463700488"/>
        <c:axId val="463700816"/>
      </c:lineChart>
      <c:catAx>
        <c:axId val="4637004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Week</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700816"/>
        <c:crosses val="autoZero"/>
        <c:auto val="1"/>
        <c:lblAlgn val="ctr"/>
        <c:lblOffset val="100"/>
        <c:noMultiLvlLbl val="0"/>
      </c:catAx>
      <c:valAx>
        <c:axId val="46370081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Work</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63700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5"/>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aseline="0" dirty="0"/>
              <a:t>Burndown</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'Project Burndown - Actual'!$B$1</c:f>
              <c:strCache>
                <c:ptCount val="1"/>
                <c:pt idx="0">
                  <c:v>Baseline </c:v>
                </c:pt>
              </c:strCache>
            </c:strRef>
          </c:tx>
          <c:spPr>
            <a:ln w="63500" cap="rnd">
              <a:solidFill>
                <a:schemeClr val="accent1"/>
              </a:solidFill>
              <a:round/>
            </a:ln>
            <a:effectLst>
              <a:outerShdw blurRad="40000" dist="23000" dir="5400000" rotWithShape="0">
                <a:srgbClr val="000000">
                  <a:alpha val="35000"/>
                </a:srgbClr>
              </a:outerShdw>
            </a:effectLst>
          </c:spPr>
          <c:marker>
            <c:symbol val="none"/>
          </c:marker>
          <c:val>
            <c:numRef>
              <c:f>'Project Burndown - Actual'!$B$2:$B$19</c:f>
              <c:numCache>
                <c:formatCode>General</c:formatCode>
                <c:ptCount val="18"/>
                <c:pt idx="0">
                  <c:v>100</c:v>
                </c:pt>
                <c:pt idx="1">
                  <c:v>94.45</c:v>
                </c:pt>
                <c:pt idx="2">
                  <c:v>88.9</c:v>
                </c:pt>
                <c:pt idx="3">
                  <c:v>83.350000000000009</c:v>
                </c:pt>
                <c:pt idx="4">
                  <c:v>77.800000000000011</c:v>
                </c:pt>
                <c:pt idx="5">
                  <c:v>72.250000000000014</c:v>
                </c:pt>
                <c:pt idx="6">
                  <c:v>66.700000000000017</c:v>
                </c:pt>
                <c:pt idx="7">
                  <c:v>61.15000000000002</c:v>
                </c:pt>
                <c:pt idx="8">
                  <c:v>55.600000000000023</c:v>
                </c:pt>
                <c:pt idx="9">
                  <c:v>50.050000000000026</c:v>
                </c:pt>
                <c:pt idx="10">
                  <c:v>44.500000000000028</c:v>
                </c:pt>
                <c:pt idx="11">
                  <c:v>38.950000000000031</c:v>
                </c:pt>
                <c:pt idx="12">
                  <c:v>33.400000000000034</c:v>
                </c:pt>
                <c:pt idx="13">
                  <c:v>27.850000000000033</c:v>
                </c:pt>
                <c:pt idx="14">
                  <c:v>22.300000000000033</c:v>
                </c:pt>
                <c:pt idx="15">
                  <c:v>16.750000000000032</c:v>
                </c:pt>
                <c:pt idx="16">
                  <c:v>11.200000000000031</c:v>
                </c:pt>
                <c:pt idx="17">
                  <c:v>5.6500000000000314</c:v>
                </c:pt>
              </c:numCache>
            </c:numRef>
          </c:val>
          <c:smooth val="0"/>
          <c:extLst>
            <c:ext xmlns:c16="http://schemas.microsoft.com/office/drawing/2014/chart" uri="{C3380CC4-5D6E-409C-BE32-E72D297353CC}">
              <c16:uniqueId val="{00000000-C6F9-4285-A22A-8AC080443355}"/>
            </c:ext>
          </c:extLst>
        </c:ser>
        <c:ser>
          <c:idx val="1"/>
          <c:order val="1"/>
          <c:tx>
            <c:strRef>
              <c:f>'Project Burndown - Actual'!$C$1</c:f>
              <c:strCache>
                <c:ptCount val="1"/>
                <c:pt idx="0">
                  <c:v>Remaining</c:v>
                </c:pt>
              </c:strCache>
            </c:strRef>
          </c:tx>
          <c:spPr>
            <a:ln w="63500" cap="rnd">
              <a:solidFill>
                <a:schemeClr val="accent2"/>
              </a:solidFill>
              <a:round/>
            </a:ln>
            <a:effectLst>
              <a:outerShdw blurRad="40000" dist="23000" dir="5400000" rotWithShape="0">
                <a:srgbClr val="000000">
                  <a:alpha val="35000"/>
                </a:srgbClr>
              </a:outerShdw>
            </a:effectLst>
          </c:spPr>
          <c:marker>
            <c:symbol val="none"/>
          </c:marker>
          <c:val>
            <c:numRef>
              <c:f>'Project Burndown - Actual'!$C$2:$C$19</c:f>
              <c:numCache>
                <c:formatCode>General</c:formatCode>
                <c:ptCount val="18"/>
                <c:pt idx="0">
                  <c:v>100</c:v>
                </c:pt>
                <c:pt idx="1">
                  <c:v>91</c:v>
                </c:pt>
                <c:pt idx="2">
                  <c:v>90</c:v>
                </c:pt>
                <c:pt idx="3">
                  <c:v>88</c:v>
                </c:pt>
                <c:pt idx="4">
                  <c:v>83</c:v>
                </c:pt>
                <c:pt idx="5">
                  <c:v>79</c:v>
                </c:pt>
                <c:pt idx="6">
                  <c:v>75</c:v>
                </c:pt>
                <c:pt idx="7">
                  <c:v>68</c:v>
                </c:pt>
                <c:pt idx="8">
                  <c:v>66</c:v>
                </c:pt>
                <c:pt idx="9">
                  <c:v>64</c:v>
                </c:pt>
                <c:pt idx="10">
                  <c:v>61</c:v>
                </c:pt>
                <c:pt idx="11">
                  <c:v>58</c:v>
                </c:pt>
                <c:pt idx="12">
                  <c:v>53</c:v>
                </c:pt>
                <c:pt idx="13">
                  <c:v>46</c:v>
                </c:pt>
                <c:pt idx="14">
                  <c:v>37</c:v>
                </c:pt>
                <c:pt idx="15">
                  <c:v>27</c:v>
                </c:pt>
                <c:pt idx="16">
                  <c:v>13</c:v>
                </c:pt>
                <c:pt idx="17">
                  <c:v>5</c:v>
                </c:pt>
              </c:numCache>
            </c:numRef>
          </c:val>
          <c:smooth val="0"/>
          <c:extLst>
            <c:ext xmlns:c16="http://schemas.microsoft.com/office/drawing/2014/chart" uri="{C3380CC4-5D6E-409C-BE32-E72D297353CC}">
              <c16:uniqueId val="{00000001-C6F9-4285-A22A-8AC080443355}"/>
            </c:ext>
          </c:extLst>
        </c:ser>
        <c:dLbls>
          <c:showLegendKey val="0"/>
          <c:showVal val="0"/>
          <c:showCatName val="0"/>
          <c:showSerName val="0"/>
          <c:showPercent val="0"/>
          <c:showBubbleSize val="0"/>
        </c:dLbls>
        <c:smooth val="0"/>
        <c:axId val="463700488"/>
        <c:axId val="463700816"/>
        <c:extLst>
          <c:ext xmlns:c15="http://schemas.microsoft.com/office/drawing/2012/chart" uri="{02D57815-91ED-43cb-92C2-25804820EDAC}">
            <c15:filteredLineSeries>
              <c15:ser>
                <c:idx val="2"/>
                <c:order val="2"/>
                <c:tx>
                  <c:strRef>
                    <c:extLst>
                      <c:ext uri="{02D57815-91ED-43cb-92C2-25804820EDAC}">
                        <c15:formulaRef>
                          <c15:sqref>'Project Burndown - Actual'!$D$1</c15:sqref>
                        </c15:formulaRef>
                      </c:ext>
                    </c:extLst>
                    <c:strCache>
                      <c:ptCount val="1"/>
                      <c:pt idx="0">
                        <c:v>Projected</c:v>
                      </c:pt>
                    </c:strCache>
                  </c:strRef>
                </c:tx>
                <c:spPr>
                  <a:ln w="63500" cap="rnd">
                    <a:solidFill>
                      <a:schemeClr val="accent3"/>
                    </a:solidFill>
                    <a:prstDash val="sysDot"/>
                    <a:round/>
                  </a:ln>
                  <a:effectLst>
                    <a:outerShdw blurRad="40000" dist="23000" dir="5400000" rotWithShape="0">
                      <a:srgbClr val="000000">
                        <a:alpha val="35000"/>
                      </a:srgbClr>
                    </a:outerShdw>
                  </a:effectLst>
                </c:spPr>
                <c:marker>
                  <c:symbol val="none"/>
                </c:marker>
                <c:val>
                  <c:numRef>
                    <c:extLst>
                      <c:ext uri="{02D57815-91ED-43cb-92C2-25804820EDAC}">
                        <c15:formulaRef>
                          <c15:sqref>'Project Burndown - Actual'!$D$2:$D$19</c15:sqref>
                        </c15:formulaRef>
                      </c:ext>
                    </c:extLst>
                    <c:numCache>
                      <c:formatCode>General</c:formatCode>
                      <c:ptCount val="18"/>
                      <c:pt idx="10">
                        <c:v>61</c:v>
                      </c:pt>
                      <c:pt idx="11">
                        <c:v>57.5</c:v>
                      </c:pt>
                      <c:pt idx="12">
                        <c:v>54</c:v>
                      </c:pt>
                      <c:pt idx="13">
                        <c:v>50.5</c:v>
                      </c:pt>
                      <c:pt idx="14">
                        <c:v>47</c:v>
                      </c:pt>
                      <c:pt idx="15">
                        <c:v>43.5</c:v>
                      </c:pt>
                      <c:pt idx="16">
                        <c:v>40</c:v>
                      </c:pt>
                      <c:pt idx="17">
                        <c:v>36.5</c:v>
                      </c:pt>
                    </c:numCache>
                  </c:numRef>
                </c:val>
                <c:smooth val="0"/>
                <c:extLst>
                  <c:ext xmlns:c16="http://schemas.microsoft.com/office/drawing/2014/chart" uri="{C3380CC4-5D6E-409C-BE32-E72D297353CC}">
                    <c16:uniqueId val="{00000002-C6F9-4285-A22A-8AC080443355}"/>
                  </c:ext>
                </c:extLst>
              </c15:ser>
            </c15:filteredLineSeries>
          </c:ext>
        </c:extLst>
      </c:lineChart>
      <c:catAx>
        <c:axId val="4637004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Week</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700816"/>
        <c:crosses val="autoZero"/>
        <c:auto val="1"/>
        <c:lblAlgn val="ctr"/>
        <c:lblOffset val="100"/>
        <c:noMultiLvlLbl val="0"/>
      </c:catAx>
      <c:valAx>
        <c:axId val="46370081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Work</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63700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5"/>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Agile Project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'Value vs. Risk'!$B$1</c:f>
              <c:strCache>
                <c:ptCount val="1"/>
                <c:pt idx="0">
                  <c:v>Value Delivery</c:v>
                </c:pt>
              </c:strCache>
            </c:strRef>
          </c:tx>
          <c:spPr>
            <a:solidFill>
              <a:schemeClr val="accent1"/>
            </a:solidFill>
            <a:ln>
              <a:solidFill>
                <a:schemeClr val="accent5"/>
              </a:solidFill>
            </a:ln>
            <a:effectLst/>
          </c:spPr>
          <c:invertIfNegative val="0"/>
          <c:val>
            <c:numRef>
              <c:f>'Value vs. Risk'!$B$2:$B$11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A075-406E-93CB-38D604E96E11}"/>
            </c:ext>
          </c:extLst>
        </c:ser>
        <c:dLbls>
          <c:showLegendKey val="0"/>
          <c:showVal val="0"/>
          <c:showCatName val="0"/>
          <c:showSerName val="0"/>
          <c:showPercent val="0"/>
          <c:showBubbleSize val="0"/>
        </c:dLbls>
        <c:gapWidth val="0"/>
        <c:axId val="516389048"/>
        <c:axId val="516391344"/>
        <c:extLst>
          <c:ext xmlns:c15="http://schemas.microsoft.com/office/drawing/2012/chart" uri="{02D57815-91ED-43cb-92C2-25804820EDAC}">
            <c15:filteredBarSeries>
              <c15:ser>
                <c:idx val="0"/>
                <c:order val="0"/>
                <c:tx>
                  <c:strRef>
                    <c:extLst>
                      <c:ext uri="{02D57815-91ED-43cb-92C2-25804820EDAC}">
                        <c15:formulaRef>
                          <c15:sqref>'Value vs. Risk'!$A$1</c15:sqref>
                        </c15:formulaRef>
                      </c:ext>
                    </c:extLst>
                    <c:strCache>
                      <c:ptCount val="1"/>
                      <c:pt idx="0">
                        <c:v>Time</c:v>
                      </c:pt>
                    </c:strCache>
                  </c:strRef>
                </c:tx>
                <c:spPr>
                  <a:solidFill>
                    <a:schemeClr val="accent1"/>
                  </a:solidFill>
                  <a:ln>
                    <a:noFill/>
                  </a:ln>
                  <a:effectLst/>
                </c:spPr>
                <c:invertIfNegative val="0"/>
                <c:val>
                  <c:numRef>
                    <c:extLst>
                      <c:ext uri="{02D57815-91ED-43cb-92C2-25804820EDAC}">
                        <c15:formulaRef>
                          <c15:sqref>'Value vs. Risk'!$A$2:$A$11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2-A075-406E-93CB-38D604E96E11}"/>
                  </c:ext>
                </c:extLst>
              </c15:ser>
            </c15:filteredBarSeries>
          </c:ext>
        </c:extLst>
      </c:barChart>
      <c:lineChart>
        <c:grouping val="standard"/>
        <c:varyColors val="0"/>
        <c:ser>
          <c:idx val="2"/>
          <c:order val="2"/>
          <c:tx>
            <c:strRef>
              <c:f>'Value vs. Risk'!$C$1</c:f>
              <c:strCache>
                <c:ptCount val="1"/>
                <c:pt idx="0">
                  <c:v>Risk</c:v>
                </c:pt>
              </c:strCache>
            </c:strRef>
          </c:tx>
          <c:spPr>
            <a:ln w="28575" cap="rnd">
              <a:solidFill>
                <a:schemeClr val="accent3"/>
              </a:solidFill>
              <a:round/>
            </a:ln>
            <a:effectLst/>
          </c:spPr>
          <c:marker>
            <c:symbol val="none"/>
          </c:marker>
          <c:val>
            <c:numRef>
              <c:f>'Value vs. Risk'!$C$2:$C$11</c:f>
              <c:numCache>
                <c:formatCode>General</c:formatCode>
                <c:ptCount val="10"/>
                <c:pt idx="0">
                  <c:v>5</c:v>
                </c:pt>
                <c:pt idx="1">
                  <c:v>4.0999999999999996</c:v>
                </c:pt>
                <c:pt idx="2">
                  <c:v>3.3</c:v>
                </c:pt>
                <c:pt idx="3">
                  <c:v>2.6</c:v>
                </c:pt>
                <c:pt idx="4">
                  <c:v>2</c:v>
                </c:pt>
                <c:pt idx="5">
                  <c:v>1.5</c:v>
                </c:pt>
                <c:pt idx="6">
                  <c:v>1.1000000000000001</c:v>
                </c:pt>
                <c:pt idx="7">
                  <c:v>0.8</c:v>
                </c:pt>
                <c:pt idx="8">
                  <c:v>0.6</c:v>
                </c:pt>
                <c:pt idx="9">
                  <c:v>0.5</c:v>
                </c:pt>
              </c:numCache>
            </c:numRef>
          </c:val>
          <c:smooth val="0"/>
          <c:extLst>
            <c:ext xmlns:c16="http://schemas.microsoft.com/office/drawing/2014/chart" uri="{C3380CC4-5D6E-409C-BE32-E72D297353CC}">
              <c16:uniqueId val="{00000001-A075-406E-93CB-38D604E96E11}"/>
            </c:ext>
          </c:extLst>
        </c:ser>
        <c:dLbls>
          <c:showLegendKey val="0"/>
          <c:showVal val="0"/>
          <c:showCatName val="0"/>
          <c:showSerName val="0"/>
          <c:showPercent val="0"/>
          <c:showBubbleSize val="0"/>
        </c:dLbls>
        <c:marker val="1"/>
        <c:smooth val="0"/>
        <c:axId val="516389048"/>
        <c:axId val="516391344"/>
      </c:lineChart>
      <c:catAx>
        <c:axId val="51638904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516391344"/>
        <c:crosses val="autoZero"/>
        <c:auto val="1"/>
        <c:lblAlgn val="ctr"/>
        <c:lblOffset val="100"/>
        <c:noMultiLvlLbl val="0"/>
      </c:catAx>
      <c:valAx>
        <c:axId val="516391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6389048"/>
        <c:crosses val="autoZero"/>
        <c:crossBetween val="between"/>
      </c:valAx>
      <c:spPr>
        <a:noFill/>
        <a:ln>
          <a:noFill/>
        </a:ln>
        <a:effectLst/>
      </c:spPr>
    </c:plotArea>
    <c:legend>
      <c:legendPos val="t"/>
      <c:overlay val="0"/>
      <c:spPr>
        <a:noFill/>
        <a:ln>
          <a:solidFill>
            <a:schemeClr val="accent5"/>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Waterfall Project</a:t>
            </a:r>
          </a:p>
        </c:rich>
      </c:tx>
      <c:layout>
        <c:manualLayout>
          <c:xMode val="edge"/>
          <c:yMode val="edge"/>
          <c:x val="0.29257069281434162"/>
          <c:y val="1.051709027169149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'Value vs. Risk'!$M$1</c:f>
              <c:strCache>
                <c:ptCount val="1"/>
                <c:pt idx="0">
                  <c:v>Value Delivery</c:v>
                </c:pt>
              </c:strCache>
            </c:strRef>
          </c:tx>
          <c:spPr>
            <a:solidFill>
              <a:schemeClr val="accent1"/>
            </a:solidFill>
            <a:ln>
              <a:solidFill>
                <a:schemeClr val="accent5"/>
              </a:solidFill>
            </a:ln>
            <a:effectLst/>
          </c:spPr>
          <c:invertIfNegative val="0"/>
          <c:val>
            <c:numRef>
              <c:f>'Value vs. Risk'!$M$2:$M$11</c:f>
              <c:numCache>
                <c:formatCode>General</c:formatCode>
                <c:ptCount val="10"/>
                <c:pt idx="9">
                  <c:v>10</c:v>
                </c:pt>
              </c:numCache>
            </c:numRef>
          </c:val>
          <c:extLst>
            <c:ext xmlns:c16="http://schemas.microsoft.com/office/drawing/2014/chart" uri="{C3380CC4-5D6E-409C-BE32-E72D297353CC}">
              <c16:uniqueId val="{00000000-C325-4CBB-862B-93BB8930D959}"/>
            </c:ext>
          </c:extLst>
        </c:ser>
        <c:dLbls>
          <c:showLegendKey val="0"/>
          <c:showVal val="0"/>
          <c:showCatName val="0"/>
          <c:showSerName val="0"/>
          <c:showPercent val="0"/>
          <c:showBubbleSize val="0"/>
        </c:dLbls>
        <c:gapWidth val="0"/>
        <c:axId val="516389048"/>
        <c:axId val="516391344"/>
        <c:extLst>
          <c:ext xmlns:c15="http://schemas.microsoft.com/office/drawing/2012/chart" uri="{02D57815-91ED-43cb-92C2-25804820EDAC}">
            <c15:filteredBarSeries>
              <c15:ser>
                <c:idx val="0"/>
                <c:order val="0"/>
                <c:tx>
                  <c:strRef>
                    <c:extLst>
                      <c:ext uri="{02D57815-91ED-43cb-92C2-25804820EDAC}">
                        <c15:formulaRef>
                          <c15:sqref>'Value vs. Risk'!$L$1</c15:sqref>
                        </c15:formulaRef>
                      </c:ext>
                    </c:extLst>
                    <c:strCache>
                      <c:ptCount val="1"/>
                      <c:pt idx="0">
                        <c:v>Time</c:v>
                      </c:pt>
                    </c:strCache>
                  </c:strRef>
                </c:tx>
                <c:spPr>
                  <a:solidFill>
                    <a:schemeClr val="accent1"/>
                  </a:solidFill>
                  <a:ln>
                    <a:noFill/>
                  </a:ln>
                  <a:effectLst/>
                </c:spPr>
                <c:invertIfNegative val="0"/>
                <c:val>
                  <c:numRef>
                    <c:extLst>
                      <c:ext uri="{02D57815-91ED-43cb-92C2-25804820EDAC}">
                        <c15:formulaRef>
                          <c15:sqref>'Value vs. Risk'!$L$2:$L$11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2-C325-4CBB-862B-93BB8930D959}"/>
                  </c:ext>
                </c:extLst>
              </c15:ser>
            </c15:filteredBarSeries>
          </c:ext>
        </c:extLst>
      </c:barChart>
      <c:lineChart>
        <c:grouping val="standard"/>
        <c:varyColors val="0"/>
        <c:ser>
          <c:idx val="2"/>
          <c:order val="2"/>
          <c:tx>
            <c:strRef>
              <c:f>'Value vs. Risk'!$N$1</c:f>
              <c:strCache>
                <c:ptCount val="1"/>
                <c:pt idx="0">
                  <c:v>Risk</c:v>
                </c:pt>
              </c:strCache>
            </c:strRef>
          </c:tx>
          <c:spPr>
            <a:ln w="28575" cap="rnd">
              <a:solidFill>
                <a:schemeClr val="accent3"/>
              </a:solidFill>
              <a:round/>
            </a:ln>
            <a:effectLst/>
          </c:spPr>
          <c:marker>
            <c:symbol val="none"/>
          </c:marker>
          <c:val>
            <c:numRef>
              <c:f>'Value vs. Risk'!$N$2:$N$11</c:f>
              <c:numCache>
                <c:formatCode>General</c:formatCode>
                <c:ptCount val="10"/>
                <c:pt idx="0">
                  <c:v>5</c:v>
                </c:pt>
                <c:pt idx="1">
                  <c:v>5.2</c:v>
                </c:pt>
                <c:pt idx="2">
                  <c:v>5.5</c:v>
                </c:pt>
                <c:pt idx="3">
                  <c:v>5.9</c:v>
                </c:pt>
                <c:pt idx="4">
                  <c:v>6.4</c:v>
                </c:pt>
                <c:pt idx="5">
                  <c:v>7</c:v>
                </c:pt>
                <c:pt idx="6">
                  <c:v>7.7</c:v>
                </c:pt>
                <c:pt idx="7">
                  <c:v>8.5</c:v>
                </c:pt>
                <c:pt idx="8">
                  <c:v>9.4</c:v>
                </c:pt>
                <c:pt idx="9">
                  <c:v>10.4</c:v>
                </c:pt>
              </c:numCache>
            </c:numRef>
          </c:val>
          <c:smooth val="0"/>
          <c:extLst>
            <c:ext xmlns:c16="http://schemas.microsoft.com/office/drawing/2014/chart" uri="{C3380CC4-5D6E-409C-BE32-E72D297353CC}">
              <c16:uniqueId val="{00000001-C325-4CBB-862B-93BB8930D959}"/>
            </c:ext>
          </c:extLst>
        </c:ser>
        <c:dLbls>
          <c:showLegendKey val="0"/>
          <c:showVal val="0"/>
          <c:showCatName val="0"/>
          <c:showSerName val="0"/>
          <c:showPercent val="0"/>
          <c:showBubbleSize val="0"/>
        </c:dLbls>
        <c:marker val="1"/>
        <c:smooth val="0"/>
        <c:axId val="516389048"/>
        <c:axId val="516391344"/>
      </c:lineChart>
      <c:catAx>
        <c:axId val="51638904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516391344"/>
        <c:crosses val="autoZero"/>
        <c:auto val="1"/>
        <c:lblAlgn val="ctr"/>
        <c:lblOffset val="100"/>
        <c:noMultiLvlLbl val="0"/>
      </c:catAx>
      <c:valAx>
        <c:axId val="516391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6389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5"/>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8CF44-B5A2-46CF-B556-7547388CDD45}" type="doc">
      <dgm:prSet loTypeId="urn:microsoft.com/office/officeart/2005/8/layout/target2" loCatId="relationship" qsTypeId="urn:microsoft.com/office/officeart/2005/8/quickstyle/simple1" qsCatId="simple" csTypeId="urn:microsoft.com/office/officeart/2005/8/colors/accent6_4" csCatId="accent6" phldr="1"/>
      <dgm:spPr/>
      <dgm:t>
        <a:bodyPr/>
        <a:lstStyle/>
        <a:p>
          <a:endParaRPr lang="en-US"/>
        </a:p>
      </dgm:t>
    </dgm:pt>
    <dgm:pt modelId="{1A2A8F90-1B2D-45A9-93F3-CB24D99A5D6F}">
      <dgm:prSet phldrT="[Text]" custT="1"/>
      <dgm:spPr/>
      <dgm:t>
        <a:bodyPr/>
        <a:lstStyle/>
        <a:p>
          <a:r>
            <a:rPr lang="en-US" sz="3200" dirty="0"/>
            <a:t>PMO</a:t>
          </a:r>
        </a:p>
      </dgm:t>
    </dgm:pt>
    <dgm:pt modelId="{6B8C92BA-277D-450B-8991-ADBED9C704EA}" type="parTrans" cxnId="{7348316C-C014-440D-8069-6F27C9DEAC74}">
      <dgm:prSet/>
      <dgm:spPr/>
      <dgm:t>
        <a:bodyPr/>
        <a:lstStyle/>
        <a:p>
          <a:endParaRPr lang="en-US"/>
        </a:p>
      </dgm:t>
    </dgm:pt>
    <dgm:pt modelId="{9B630A33-B2EC-4956-9FF0-3C7DB8EA962A}" type="sibTrans" cxnId="{7348316C-C014-440D-8069-6F27C9DEAC74}">
      <dgm:prSet/>
      <dgm:spPr/>
      <dgm:t>
        <a:bodyPr/>
        <a:lstStyle/>
        <a:p>
          <a:endParaRPr lang="en-US"/>
        </a:p>
      </dgm:t>
    </dgm:pt>
    <dgm:pt modelId="{8F02EB47-A94F-4D15-9E47-A11B524387A5}" type="pres">
      <dgm:prSet presAssocID="{EB78CF44-B5A2-46CF-B556-7547388CDD45}" presName="Name0" presStyleCnt="0">
        <dgm:presLayoutVars>
          <dgm:chMax val="3"/>
          <dgm:chPref val="1"/>
          <dgm:dir/>
          <dgm:animLvl val="lvl"/>
          <dgm:resizeHandles/>
        </dgm:presLayoutVars>
      </dgm:prSet>
      <dgm:spPr/>
    </dgm:pt>
    <dgm:pt modelId="{83F07613-5BC1-42E3-BB32-E65332CD1769}" type="pres">
      <dgm:prSet presAssocID="{EB78CF44-B5A2-46CF-B556-7547388CDD45}" presName="outerBox" presStyleCnt="0"/>
      <dgm:spPr/>
    </dgm:pt>
    <dgm:pt modelId="{FEF63123-1B2A-45E5-83DB-8184A2E5F4F6}" type="pres">
      <dgm:prSet presAssocID="{EB78CF44-B5A2-46CF-B556-7547388CDD45}" presName="outerBoxParent" presStyleLbl="node1" presStyleIdx="0" presStyleCnt="1" custLinFactNeighborX="-2502" custLinFactNeighborY="-69002"/>
      <dgm:spPr/>
    </dgm:pt>
    <dgm:pt modelId="{510544A1-4F16-443A-8703-CB2EE721276C}" type="pres">
      <dgm:prSet presAssocID="{EB78CF44-B5A2-46CF-B556-7547388CDD45}" presName="outerBoxChildren" presStyleCnt="0"/>
      <dgm:spPr/>
    </dgm:pt>
  </dgm:ptLst>
  <dgm:cxnLst>
    <dgm:cxn modelId="{E3163030-71E1-4ABD-90AA-A590B3346AE8}" type="presOf" srcId="{EB78CF44-B5A2-46CF-B556-7547388CDD45}" destId="{8F02EB47-A94F-4D15-9E47-A11B524387A5}" srcOrd="0" destOrd="0" presId="urn:microsoft.com/office/officeart/2005/8/layout/target2"/>
    <dgm:cxn modelId="{7348316C-C014-440D-8069-6F27C9DEAC74}" srcId="{EB78CF44-B5A2-46CF-B556-7547388CDD45}" destId="{1A2A8F90-1B2D-45A9-93F3-CB24D99A5D6F}" srcOrd="0" destOrd="0" parTransId="{6B8C92BA-277D-450B-8991-ADBED9C704EA}" sibTransId="{9B630A33-B2EC-4956-9FF0-3C7DB8EA962A}"/>
    <dgm:cxn modelId="{6C385567-23F0-4478-8BA0-751ECE831364}" type="presOf" srcId="{1A2A8F90-1B2D-45A9-93F3-CB24D99A5D6F}" destId="{FEF63123-1B2A-45E5-83DB-8184A2E5F4F6}" srcOrd="0" destOrd="0" presId="urn:microsoft.com/office/officeart/2005/8/layout/target2"/>
    <dgm:cxn modelId="{B592F5FC-B5A4-4248-9670-2C50AE008CEC}" type="presParOf" srcId="{8F02EB47-A94F-4D15-9E47-A11B524387A5}" destId="{83F07613-5BC1-42E3-BB32-E65332CD1769}" srcOrd="0" destOrd="0" presId="urn:microsoft.com/office/officeart/2005/8/layout/target2"/>
    <dgm:cxn modelId="{620E2E6A-804C-4A99-A3B9-A995165F3720}" type="presParOf" srcId="{83F07613-5BC1-42E3-BB32-E65332CD1769}" destId="{FEF63123-1B2A-45E5-83DB-8184A2E5F4F6}" srcOrd="0" destOrd="0" presId="urn:microsoft.com/office/officeart/2005/8/layout/target2"/>
    <dgm:cxn modelId="{F711CB5E-8541-4920-B1B5-BFC01AF3B515}" type="presParOf" srcId="{83F07613-5BC1-42E3-BB32-E65332CD1769}" destId="{510544A1-4F16-443A-8703-CB2EE721276C}" srcOrd="1"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9DB18-052A-4002-AB20-942E8DFEEF45}"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n-US"/>
        </a:p>
      </dgm:t>
    </dgm:pt>
    <dgm:pt modelId="{14F90501-8A71-4E4D-8885-C4DF3D01B055}">
      <dgm:prSet phldrT="[Text]"/>
      <dgm:spPr/>
      <dgm:t>
        <a:bodyPr/>
        <a:lstStyle/>
        <a:p>
          <a:r>
            <a:rPr lang="en-US" dirty="0"/>
            <a:t>Deliver Organizational Value</a:t>
          </a:r>
        </a:p>
      </dgm:t>
    </dgm:pt>
    <dgm:pt modelId="{92F5CF00-E79E-4707-BFC5-2F643E724623}" type="parTrans" cxnId="{6B994C0E-5DFD-47F0-871F-A6B51C9F7BB9}">
      <dgm:prSet/>
      <dgm:spPr/>
      <dgm:t>
        <a:bodyPr/>
        <a:lstStyle/>
        <a:p>
          <a:endParaRPr lang="en-US"/>
        </a:p>
      </dgm:t>
    </dgm:pt>
    <dgm:pt modelId="{A7B87A44-0F7B-4E89-AD05-CC1750FD39C5}" type="sibTrans" cxnId="{6B994C0E-5DFD-47F0-871F-A6B51C9F7BB9}">
      <dgm:prSet/>
      <dgm:spPr/>
      <dgm:t>
        <a:bodyPr/>
        <a:lstStyle/>
        <a:p>
          <a:endParaRPr lang="en-US"/>
        </a:p>
      </dgm:t>
    </dgm:pt>
    <dgm:pt modelId="{179D94BE-673C-49FB-B69E-A85A23B2DB4A}">
      <dgm:prSet phldrT="[Text]"/>
      <dgm:spPr/>
      <dgm:t>
        <a:bodyPr/>
        <a:lstStyle/>
        <a:p>
          <a:r>
            <a:rPr lang="en-US" dirty="0"/>
            <a:t>Strategy</a:t>
          </a:r>
        </a:p>
      </dgm:t>
    </dgm:pt>
    <dgm:pt modelId="{76437CB8-1778-49BF-BCD9-02ECB2AEC566}" type="parTrans" cxnId="{8B304967-BC67-408A-8318-A80A3B343962}">
      <dgm:prSet/>
      <dgm:spPr/>
      <dgm:t>
        <a:bodyPr/>
        <a:lstStyle/>
        <a:p>
          <a:endParaRPr lang="en-US"/>
        </a:p>
      </dgm:t>
    </dgm:pt>
    <dgm:pt modelId="{865C47CB-006C-423A-906D-55790493646B}" type="sibTrans" cxnId="{8B304967-BC67-408A-8318-A80A3B343962}">
      <dgm:prSet/>
      <dgm:spPr/>
      <dgm:t>
        <a:bodyPr/>
        <a:lstStyle/>
        <a:p>
          <a:endParaRPr lang="en-US"/>
        </a:p>
      </dgm:t>
    </dgm:pt>
    <dgm:pt modelId="{D1A9B5E6-2E92-4D48-B24F-684D1A372672}">
      <dgm:prSet phldrT="[Text]"/>
      <dgm:spPr/>
      <dgm:t>
        <a:bodyPr/>
        <a:lstStyle/>
        <a:p>
          <a:r>
            <a:rPr lang="en-US" dirty="0"/>
            <a:t>Support / Guidance</a:t>
          </a:r>
        </a:p>
      </dgm:t>
    </dgm:pt>
    <dgm:pt modelId="{1E9EFBA4-4EE4-46BA-BA54-CD5B710CEB7F}" type="parTrans" cxnId="{EC30ABDE-F568-427F-A10E-A97D37937721}">
      <dgm:prSet/>
      <dgm:spPr/>
      <dgm:t>
        <a:bodyPr/>
        <a:lstStyle/>
        <a:p>
          <a:endParaRPr lang="en-US"/>
        </a:p>
      </dgm:t>
    </dgm:pt>
    <dgm:pt modelId="{16540608-20D1-4031-B970-736843AB2043}" type="sibTrans" cxnId="{EC30ABDE-F568-427F-A10E-A97D37937721}">
      <dgm:prSet/>
      <dgm:spPr/>
      <dgm:t>
        <a:bodyPr/>
        <a:lstStyle/>
        <a:p>
          <a:endParaRPr lang="en-US"/>
        </a:p>
      </dgm:t>
    </dgm:pt>
    <dgm:pt modelId="{8BC104A9-E622-4DC6-B63E-31562854AB06}">
      <dgm:prSet/>
      <dgm:spPr/>
      <dgm:t>
        <a:bodyPr/>
        <a:lstStyle/>
        <a:p>
          <a:r>
            <a:rPr lang="en-US" dirty="0"/>
            <a:t>Standards &amp; Template</a:t>
          </a:r>
        </a:p>
      </dgm:t>
    </dgm:pt>
    <dgm:pt modelId="{EE7C24AC-E4B8-4D9A-A793-3EBB845F38C2}" type="parTrans" cxnId="{35633109-E858-4E5E-A921-E3B58052CF41}">
      <dgm:prSet/>
      <dgm:spPr/>
      <dgm:t>
        <a:bodyPr/>
        <a:lstStyle/>
        <a:p>
          <a:endParaRPr lang="en-US"/>
        </a:p>
      </dgm:t>
    </dgm:pt>
    <dgm:pt modelId="{93F625BB-D939-47CA-AAD4-04C39A83B272}" type="sibTrans" cxnId="{35633109-E858-4E5E-A921-E3B58052CF41}">
      <dgm:prSet/>
      <dgm:spPr/>
      <dgm:t>
        <a:bodyPr/>
        <a:lstStyle/>
        <a:p>
          <a:endParaRPr lang="en-US"/>
        </a:p>
      </dgm:t>
    </dgm:pt>
    <dgm:pt modelId="{117A9056-A73A-462A-B501-17715A1413F7}">
      <dgm:prSet/>
      <dgm:spPr/>
      <dgm:t>
        <a:bodyPr/>
        <a:lstStyle/>
        <a:p>
          <a:r>
            <a:rPr lang="en-US" dirty="0"/>
            <a:t>Governance</a:t>
          </a:r>
        </a:p>
      </dgm:t>
    </dgm:pt>
    <dgm:pt modelId="{B653E772-6C1A-4436-82C8-D1F7D827F129}" type="parTrans" cxnId="{50BCBC33-D2C7-489B-940B-8B00BDE72769}">
      <dgm:prSet/>
      <dgm:spPr/>
      <dgm:t>
        <a:bodyPr/>
        <a:lstStyle/>
        <a:p>
          <a:endParaRPr lang="en-US"/>
        </a:p>
      </dgm:t>
    </dgm:pt>
    <dgm:pt modelId="{CB92AE4E-DEBB-42EA-9520-6472AF674E70}" type="sibTrans" cxnId="{50BCBC33-D2C7-489B-940B-8B00BDE72769}">
      <dgm:prSet/>
      <dgm:spPr/>
      <dgm:t>
        <a:bodyPr/>
        <a:lstStyle/>
        <a:p>
          <a:endParaRPr lang="en-US"/>
        </a:p>
      </dgm:t>
    </dgm:pt>
    <dgm:pt modelId="{58E24CFC-FACB-4F20-ACEC-F2B5E5F1EFBE}" type="pres">
      <dgm:prSet presAssocID="{8129DB18-052A-4002-AB20-942E8DFEEF45}" presName="diagram" presStyleCnt="0">
        <dgm:presLayoutVars>
          <dgm:chPref val="1"/>
          <dgm:dir/>
          <dgm:animOne val="branch"/>
          <dgm:animLvl val="lvl"/>
          <dgm:resizeHandles/>
        </dgm:presLayoutVars>
      </dgm:prSet>
      <dgm:spPr/>
    </dgm:pt>
    <dgm:pt modelId="{76F02A9E-274E-4E9F-B535-C0120E735C4C}" type="pres">
      <dgm:prSet presAssocID="{14F90501-8A71-4E4D-8885-C4DF3D01B055}" presName="root" presStyleCnt="0"/>
      <dgm:spPr/>
    </dgm:pt>
    <dgm:pt modelId="{61288DE7-BF1A-47CA-9B10-9183F642B14A}" type="pres">
      <dgm:prSet presAssocID="{14F90501-8A71-4E4D-8885-C4DF3D01B055}" presName="rootComposite" presStyleCnt="0"/>
      <dgm:spPr/>
    </dgm:pt>
    <dgm:pt modelId="{B94E19AC-295F-47DB-AF6E-9E1AA25A360B}" type="pres">
      <dgm:prSet presAssocID="{14F90501-8A71-4E4D-8885-C4DF3D01B055}" presName="rootText" presStyleLbl="node1" presStyleIdx="0" presStyleCnt="1"/>
      <dgm:spPr/>
    </dgm:pt>
    <dgm:pt modelId="{391786A4-72F9-478D-BB79-0FD5ED3C6E41}" type="pres">
      <dgm:prSet presAssocID="{14F90501-8A71-4E4D-8885-C4DF3D01B055}" presName="rootConnector" presStyleLbl="node1" presStyleIdx="0" presStyleCnt="1"/>
      <dgm:spPr/>
    </dgm:pt>
    <dgm:pt modelId="{1CA8F87B-2DB0-4FEB-BCB5-4F088A74CD67}" type="pres">
      <dgm:prSet presAssocID="{14F90501-8A71-4E4D-8885-C4DF3D01B055}" presName="childShape" presStyleCnt="0"/>
      <dgm:spPr/>
    </dgm:pt>
    <dgm:pt modelId="{ED8AF7E0-5127-4FB5-90F6-D24A167BEDBE}" type="pres">
      <dgm:prSet presAssocID="{76437CB8-1778-49BF-BCD9-02ECB2AEC566}" presName="Name13" presStyleLbl="parChTrans1D2" presStyleIdx="0" presStyleCnt="4"/>
      <dgm:spPr/>
    </dgm:pt>
    <dgm:pt modelId="{51640893-18AB-4D96-AF6E-5F6868618F91}" type="pres">
      <dgm:prSet presAssocID="{179D94BE-673C-49FB-B69E-A85A23B2DB4A}" presName="childText" presStyleLbl="bgAcc1" presStyleIdx="0" presStyleCnt="4">
        <dgm:presLayoutVars>
          <dgm:bulletEnabled val="1"/>
        </dgm:presLayoutVars>
      </dgm:prSet>
      <dgm:spPr/>
    </dgm:pt>
    <dgm:pt modelId="{2A5ACCE1-1210-4F6B-A6DB-82BAE046E532}" type="pres">
      <dgm:prSet presAssocID="{1E9EFBA4-4EE4-46BA-BA54-CD5B710CEB7F}" presName="Name13" presStyleLbl="parChTrans1D2" presStyleIdx="1" presStyleCnt="4"/>
      <dgm:spPr/>
    </dgm:pt>
    <dgm:pt modelId="{12BD66C3-5905-4BB7-BA92-93C71A18DBD8}" type="pres">
      <dgm:prSet presAssocID="{D1A9B5E6-2E92-4D48-B24F-684D1A372672}" presName="childText" presStyleLbl="bgAcc1" presStyleIdx="1" presStyleCnt="4">
        <dgm:presLayoutVars>
          <dgm:bulletEnabled val="1"/>
        </dgm:presLayoutVars>
      </dgm:prSet>
      <dgm:spPr/>
    </dgm:pt>
    <dgm:pt modelId="{0D8E3A21-E2F9-4924-8381-E22069D5B892}" type="pres">
      <dgm:prSet presAssocID="{EE7C24AC-E4B8-4D9A-A793-3EBB845F38C2}" presName="Name13" presStyleLbl="parChTrans1D2" presStyleIdx="2" presStyleCnt="4"/>
      <dgm:spPr/>
    </dgm:pt>
    <dgm:pt modelId="{470194B0-60E9-4A9F-91E1-FAC2937B9690}" type="pres">
      <dgm:prSet presAssocID="{8BC104A9-E622-4DC6-B63E-31562854AB06}" presName="childText" presStyleLbl="bgAcc1" presStyleIdx="2" presStyleCnt="4">
        <dgm:presLayoutVars>
          <dgm:bulletEnabled val="1"/>
        </dgm:presLayoutVars>
      </dgm:prSet>
      <dgm:spPr/>
    </dgm:pt>
    <dgm:pt modelId="{C808AA52-05C6-4619-980A-36632EDA58A5}" type="pres">
      <dgm:prSet presAssocID="{B653E772-6C1A-4436-82C8-D1F7D827F129}" presName="Name13" presStyleLbl="parChTrans1D2" presStyleIdx="3" presStyleCnt="4"/>
      <dgm:spPr/>
    </dgm:pt>
    <dgm:pt modelId="{5441D827-6BE8-4916-8CFB-C91298980DC5}" type="pres">
      <dgm:prSet presAssocID="{117A9056-A73A-462A-B501-17715A1413F7}" presName="childText" presStyleLbl="bgAcc1" presStyleIdx="3" presStyleCnt="4">
        <dgm:presLayoutVars>
          <dgm:bulletEnabled val="1"/>
        </dgm:presLayoutVars>
      </dgm:prSet>
      <dgm:spPr/>
    </dgm:pt>
  </dgm:ptLst>
  <dgm:cxnLst>
    <dgm:cxn modelId="{50BCBC33-D2C7-489B-940B-8B00BDE72769}" srcId="{14F90501-8A71-4E4D-8885-C4DF3D01B055}" destId="{117A9056-A73A-462A-B501-17715A1413F7}" srcOrd="3" destOrd="0" parTransId="{B653E772-6C1A-4436-82C8-D1F7D827F129}" sibTransId="{CB92AE4E-DEBB-42EA-9520-6472AF674E70}"/>
    <dgm:cxn modelId="{B9CA82CC-D95F-4D70-8AAF-73E2CA1F4ED6}" type="presOf" srcId="{EE7C24AC-E4B8-4D9A-A793-3EBB845F38C2}" destId="{0D8E3A21-E2F9-4924-8381-E22069D5B892}" srcOrd="0" destOrd="0" presId="urn:microsoft.com/office/officeart/2005/8/layout/hierarchy3"/>
    <dgm:cxn modelId="{8BCD2922-207F-42AB-9C6B-76C4EA0B4AF8}" type="presOf" srcId="{8BC104A9-E622-4DC6-B63E-31562854AB06}" destId="{470194B0-60E9-4A9F-91E1-FAC2937B9690}" srcOrd="0" destOrd="0" presId="urn:microsoft.com/office/officeart/2005/8/layout/hierarchy3"/>
    <dgm:cxn modelId="{6B994C0E-5DFD-47F0-871F-A6B51C9F7BB9}" srcId="{8129DB18-052A-4002-AB20-942E8DFEEF45}" destId="{14F90501-8A71-4E4D-8885-C4DF3D01B055}" srcOrd="0" destOrd="0" parTransId="{92F5CF00-E79E-4707-BFC5-2F643E724623}" sibTransId="{A7B87A44-0F7B-4E89-AD05-CC1750FD39C5}"/>
    <dgm:cxn modelId="{5F31F13F-F754-4C48-9396-ABB15B238CA6}" type="presOf" srcId="{117A9056-A73A-462A-B501-17715A1413F7}" destId="{5441D827-6BE8-4916-8CFB-C91298980DC5}" srcOrd="0" destOrd="0" presId="urn:microsoft.com/office/officeart/2005/8/layout/hierarchy3"/>
    <dgm:cxn modelId="{173F3458-CE99-4173-BE34-32742CF33EB6}" type="presOf" srcId="{179D94BE-673C-49FB-B69E-A85A23B2DB4A}" destId="{51640893-18AB-4D96-AF6E-5F6868618F91}" srcOrd="0" destOrd="0" presId="urn:microsoft.com/office/officeart/2005/8/layout/hierarchy3"/>
    <dgm:cxn modelId="{331E264B-4EF9-425A-ACDA-7EA5EFCAB1ED}" type="presOf" srcId="{76437CB8-1778-49BF-BCD9-02ECB2AEC566}" destId="{ED8AF7E0-5127-4FB5-90F6-D24A167BEDBE}" srcOrd="0" destOrd="0" presId="urn:microsoft.com/office/officeart/2005/8/layout/hierarchy3"/>
    <dgm:cxn modelId="{35633109-E858-4E5E-A921-E3B58052CF41}" srcId="{14F90501-8A71-4E4D-8885-C4DF3D01B055}" destId="{8BC104A9-E622-4DC6-B63E-31562854AB06}" srcOrd="2" destOrd="0" parTransId="{EE7C24AC-E4B8-4D9A-A793-3EBB845F38C2}" sibTransId="{93F625BB-D939-47CA-AAD4-04C39A83B272}"/>
    <dgm:cxn modelId="{827A0F51-65FC-4B20-9CF1-AA16FFE47D59}" type="presOf" srcId="{D1A9B5E6-2E92-4D48-B24F-684D1A372672}" destId="{12BD66C3-5905-4BB7-BA92-93C71A18DBD8}" srcOrd="0" destOrd="0" presId="urn:microsoft.com/office/officeart/2005/8/layout/hierarchy3"/>
    <dgm:cxn modelId="{9558BCC9-F76F-4933-AD85-63DC20288ADF}" type="presOf" srcId="{8129DB18-052A-4002-AB20-942E8DFEEF45}" destId="{58E24CFC-FACB-4F20-ACEC-F2B5E5F1EFBE}" srcOrd="0" destOrd="0" presId="urn:microsoft.com/office/officeart/2005/8/layout/hierarchy3"/>
    <dgm:cxn modelId="{A775FA90-F23D-44C7-9364-A7599AA232C2}" type="presOf" srcId="{14F90501-8A71-4E4D-8885-C4DF3D01B055}" destId="{B94E19AC-295F-47DB-AF6E-9E1AA25A360B}" srcOrd="0" destOrd="0" presId="urn:microsoft.com/office/officeart/2005/8/layout/hierarchy3"/>
    <dgm:cxn modelId="{8B304967-BC67-408A-8318-A80A3B343962}" srcId="{14F90501-8A71-4E4D-8885-C4DF3D01B055}" destId="{179D94BE-673C-49FB-B69E-A85A23B2DB4A}" srcOrd="0" destOrd="0" parTransId="{76437CB8-1778-49BF-BCD9-02ECB2AEC566}" sibTransId="{865C47CB-006C-423A-906D-55790493646B}"/>
    <dgm:cxn modelId="{327B6A16-AC4C-4AE4-8783-CF84FE9F7326}" type="presOf" srcId="{14F90501-8A71-4E4D-8885-C4DF3D01B055}" destId="{391786A4-72F9-478D-BB79-0FD5ED3C6E41}" srcOrd="1" destOrd="0" presId="urn:microsoft.com/office/officeart/2005/8/layout/hierarchy3"/>
    <dgm:cxn modelId="{51245008-282D-4540-BCB1-3CDCE4346382}" type="presOf" srcId="{1E9EFBA4-4EE4-46BA-BA54-CD5B710CEB7F}" destId="{2A5ACCE1-1210-4F6B-A6DB-82BAE046E532}" srcOrd="0" destOrd="0" presId="urn:microsoft.com/office/officeart/2005/8/layout/hierarchy3"/>
    <dgm:cxn modelId="{EC30ABDE-F568-427F-A10E-A97D37937721}" srcId="{14F90501-8A71-4E4D-8885-C4DF3D01B055}" destId="{D1A9B5E6-2E92-4D48-B24F-684D1A372672}" srcOrd="1" destOrd="0" parTransId="{1E9EFBA4-4EE4-46BA-BA54-CD5B710CEB7F}" sibTransId="{16540608-20D1-4031-B970-736843AB2043}"/>
    <dgm:cxn modelId="{8F60CDAD-D5D1-43C4-8CF2-3CDC3C2787FA}" type="presOf" srcId="{B653E772-6C1A-4436-82C8-D1F7D827F129}" destId="{C808AA52-05C6-4619-980A-36632EDA58A5}" srcOrd="0" destOrd="0" presId="urn:microsoft.com/office/officeart/2005/8/layout/hierarchy3"/>
    <dgm:cxn modelId="{A50C1582-FB9B-4B0F-938C-61A56EBDF7CF}" type="presParOf" srcId="{58E24CFC-FACB-4F20-ACEC-F2B5E5F1EFBE}" destId="{76F02A9E-274E-4E9F-B535-C0120E735C4C}" srcOrd="0" destOrd="0" presId="urn:microsoft.com/office/officeart/2005/8/layout/hierarchy3"/>
    <dgm:cxn modelId="{5CA55E46-1A20-45FF-9D2E-4A9B9FF415A1}" type="presParOf" srcId="{76F02A9E-274E-4E9F-B535-C0120E735C4C}" destId="{61288DE7-BF1A-47CA-9B10-9183F642B14A}" srcOrd="0" destOrd="0" presId="urn:microsoft.com/office/officeart/2005/8/layout/hierarchy3"/>
    <dgm:cxn modelId="{0672AA16-A6E1-4C03-BD39-0ECEFDFC1344}" type="presParOf" srcId="{61288DE7-BF1A-47CA-9B10-9183F642B14A}" destId="{B94E19AC-295F-47DB-AF6E-9E1AA25A360B}" srcOrd="0" destOrd="0" presId="urn:microsoft.com/office/officeart/2005/8/layout/hierarchy3"/>
    <dgm:cxn modelId="{AE7885AC-E851-4FB7-9A5B-A0053716E69D}" type="presParOf" srcId="{61288DE7-BF1A-47CA-9B10-9183F642B14A}" destId="{391786A4-72F9-478D-BB79-0FD5ED3C6E41}" srcOrd="1" destOrd="0" presId="urn:microsoft.com/office/officeart/2005/8/layout/hierarchy3"/>
    <dgm:cxn modelId="{BC2C59B9-D53E-43BB-ADD4-218FBD2C63F5}" type="presParOf" srcId="{76F02A9E-274E-4E9F-B535-C0120E735C4C}" destId="{1CA8F87B-2DB0-4FEB-BCB5-4F088A74CD67}" srcOrd="1" destOrd="0" presId="urn:microsoft.com/office/officeart/2005/8/layout/hierarchy3"/>
    <dgm:cxn modelId="{9A0CED40-2641-4299-8CAC-D2FC8759DE3A}" type="presParOf" srcId="{1CA8F87B-2DB0-4FEB-BCB5-4F088A74CD67}" destId="{ED8AF7E0-5127-4FB5-90F6-D24A167BEDBE}" srcOrd="0" destOrd="0" presId="urn:microsoft.com/office/officeart/2005/8/layout/hierarchy3"/>
    <dgm:cxn modelId="{936D92A7-3CB5-41A7-84D8-09993A3CC2D8}" type="presParOf" srcId="{1CA8F87B-2DB0-4FEB-BCB5-4F088A74CD67}" destId="{51640893-18AB-4D96-AF6E-5F6868618F91}" srcOrd="1" destOrd="0" presId="urn:microsoft.com/office/officeart/2005/8/layout/hierarchy3"/>
    <dgm:cxn modelId="{5652C325-D653-4D40-8DA2-200C1DF4F927}" type="presParOf" srcId="{1CA8F87B-2DB0-4FEB-BCB5-4F088A74CD67}" destId="{2A5ACCE1-1210-4F6B-A6DB-82BAE046E532}" srcOrd="2" destOrd="0" presId="urn:microsoft.com/office/officeart/2005/8/layout/hierarchy3"/>
    <dgm:cxn modelId="{7C81C281-CAAC-49DF-AB9B-0FA5C20DA41E}" type="presParOf" srcId="{1CA8F87B-2DB0-4FEB-BCB5-4F088A74CD67}" destId="{12BD66C3-5905-4BB7-BA92-93C71A18DBD8}" srcOrd="3" destOrd="0" presId="urn:microsoft.com/office/officeart/2005/8/layout/hierarchy3"/>
    <dgm:cxn modelId="{799BF088-9362-4ECE-A1B6-E25BE6CAAAA9}" type="presParOf" srcId="{1CA8F87B-2DB0-4FEB-BCB5-4F088A74CD67}" destId="{0D8E3A21-E2F9-4924-8381-E22069D5B892}" srcOrd="4" destOrd="0" presId="urn:microsoft.com/office/officeart/2005/8/layout/hierarchy3"/>
    <dgm:cxn modelId="{DEC7A7E1-9060-426C-B8D7-38AC71BA5AAE}" type="presParOf" srcId="{1CA8F87B-2DB0-4FEB-BCB5-4F088A74CD67}" destId="{470194B0-60E9-4A9F-91E1-FAC2937B9690}" srcOrd="5" destOrd="0" presId="urn:microsoft.com/office/officeart/2005/8/layout/hierarchy3"/>
    <dgm:cxn modelId="{19D72565-132E-4AD4-9E4D-1DABC0FBAB01}" type="presParOf" srcId="{1CA8F87B-2DB0-4FEB-BCB5-4F088A74CD67}" destId="{C808AA52-05C6-4619-980A-36632EDA58A5}" srcOrd="6" destOrd="0" presId="urn:microsoft.com/office/officeart/2005/8/layout/hierarchy3"/>
    <dgm:cxn modelId="{D6AD8887-2347-4FCB-A4B7-82E3270DF4FA}" type="presParOf" srcId="{1CA8F87B-2DB0-4FEB-BCB5-4F088A74CD67}" destId="{5441D827-6BE8-4916-8CFB-C91298980DC5}" srcOrd="7"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9DB18-052A-4002-AB20-942E8DFEEF45}"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n-US"/>
        </a:p>
      </dgm:t>
    </dgm:pt>
    <dgm:pt modelId="{14F90501-8A71-4E4D-8885-C4DF3D01B055}">
      <dgm:prSet phldrT="[Text]"/>
      <dgm:spPr/>
      <dgm:t>
        <a:bodyPr/>
        <a:lstStyle/>
        <a:p>
          <a:r>
            <a:rPr lang="en-US" dirty="0"/>
            <a:t>Deliver Business Value</a:t>
          </a:r>
        </a:p>
      </dgm:t>
    </dgm:pt>
    <dgm:pt modelId="{92F5CF00-E79E-4707-BFC5-2F643E724623}" type="parTrans" cxnId="{6B994C0E-5DFD-47F0-871F-A6B51C9F7BB9}">
      <dgm:prSet/>
      <dgm:spPr/>
      <dgm:t>
        <a:bodyPr/>
        <a:lstStyle/>
        <a:p>
          <a:endParaRPr lang="en-US"/>
        </a:p>
      </dgm:t>
    </dgm:pt>
    <dgm:pt modelId="{A7B87A44-0F7B-4E89-AD05-CC1750FD39C5}" type="sibTrans" cxnId="{6B994C0E-5DFD-47F0-871F-A6B51C9F7BB9}">
      <dgm:prSet/>
      <dgm:spPr/>
      <dgm:t>
        <a:bodyPr/>
        <a:lstStyle/>
        <a:p>
          <a:endParaRPr lang="en-US"/>
        </a:p>
      </dgm:t>
    </dgm:pt>
    <dgm:pt modelId="{179D94BE-673C-49FB-B69E-A85A23B2DB4A}">
      <dgm:prSet phldrT="[Text]"/>
      <dgm:spPr/>
      <dgm:t>
        <a:bodyPr/>
        <a:lstStyle/>
        <a:p>
          <a:r>
            <a:rPr lang="en-US" dirty="0"/>
            <a:t>Business Goal Alignment</a:t>
          </a:r>
        </a:p>
      </dgm:t>
    </dgm:pt>
    <dgm:pt modelId="{76437CB8-1778-49BF-BCD9-02ECB2AEC566}" type="parTrans" cxnId="{8B304967-BC67-408A-8318-A80A3B343962}">
      <dgm:prSet/>
      <dgm:spPr/>
      <dgm:t>
        <a:bodyPr/>
        <a:lstStyle/>
        <a:p>
          <a:endParaRPr lang="en-US"/>
        </a:p>
      </dgm:t>
    </dgm:pt>
    <dgm:pt modelId="{865C47CB-006C-423A-906D-55790493646B}" type="sibTrans" cxnId="{8B304967-BC67-408A-8318-A80A3B343962}">
      <dgm:prSet/>
      <dgm:spPr/>
      <dgm:t>
        <a:bodyPr/>
        <a:lstStyle/>
        <a:p>
          <a:endParaRPr lang="en-US"/>
        </a:p>
      </dgm:t>
    </dgm:pt>
    <dgm:pt modelId="{D1A9B5E6-2E92-4D48-B24F-684D1A372672}">
      <dgm:prSet phldrT="[Text]"/>
      <dgm:spPr/>
      <dgm:t>
        <a:bodyPr/>
        <a:lstStyle/>
        <a:p>
          <a:r>
            <a:rPr lang="en-US" dirty="0"/>
            <a:t>Project Intake and Selection</a:t>
          </a:r>
        </a:p>
      </dgm:t>
    </dgm:pt>
    <dgm:pt modelId="{1E9EFBA4-4EE4-46BA-BA54-CD5B710CEB7F}" type="parTrans" cxnId="{EC30ABDE-F568-427F-A10E-A97D37937721}">
      <dgm:prSet/>
      <dgm:spPr/>
      <dgm:t>
        <a:bodyPr/>
        <a:lstStyle/>
        <a:p>
          <a:endParaRPr lang="en-US"/>
        </a:p>
      </dgm:t>
    </dgm:pt>
    <dgm:pt modelId="{16540608-20D1-4031-B970-736843AB2043}" type="sibTrans" cxnId="{EC30ABDE-F568-427F-A10E-A97D37937721}">
      <dgm:prSet/>
      <dgm:spPr/>
      <dgm:t>
        <a:bodyPr/>
        <a:lstStyle/>
        <a:p>
          <a:endParaRPr lang="en-US"/>
        </a:p>
      </dgm:t>
    </dgm:pt>
    <dgm:pt modelId="{8BC104A9-E622-4DC6-B63E-31562854AB06}">
      <dgm:prSet/>
      <dgm:spPr/>
      <dgm:t>
        <a:bodyPr/>
        <a:lstStyle/>
        <a:p>
          <a:r>
            <a:rPr lang="en-US" dirty="0"/>
            <a:t>Portfolio Optimization</a:t>
          </a:r>
        </a:p>
      </dgm:t>
    </dgm:pt>
    <dgm:pt modelId="{EE7C24AC-E4B8-4D9A-A793-3EBB845F38C2}" type="parTrans" cxnId="{35633109-E858-4E5E-A921-E3B58052CF41}">
      <dgm:prSet/>
      <dgm:spPr/>
      <dgm:t>
        <a:bodyPr/>
        <a:lstStyle/>
        <a:p>
          <a:endParaRPr lang="en-US"/>
        </a:p>
      </dgm:t>
    </dgm:pt>
    <dgm:pt modelId="{93F625BB-D939-47CA-AAD4-04C39A83B272}" type="sibTrans" cxnId="{35633109-E858-4E5E-A921-E3B58052CF41}">
      <dgm:prSet/>
      <dgm:spPr/>
      <dgm:t>
        <a:bodyPr/>
        <a:lstStyle/>
        <a:p>
          <a:endParaRPr lang="en-US"/>
        </a:p>
      </dgm:t>
    </dgm:pt>
    <dgm:pt modelId="{58E24CFC-FACB-4F20-ACEC-F2B5E5F1EFBE}" type="pres">
      <dgm:prSet presAssocID="{8129DB18-052A-4002-AB20-942E8DFEEF45}" presName="diagram" presStyleCnt="0">
        <dgm:presLayoutVars>
          <dgm:chPref val="1"/>
          <dgm:dir/>
          <dgm:animOne val="branch"/>
          <dgm:animLvl val="lvl"/>
          <dgm:resizeHandles/>
        </dgm:presLayoutVars>
      </dgm:prSet>
      <dgm:spPr/>
    </dgm:pt>
    <dgm:pt modelId="{76F02A9E-274E-4E9F-B535-C0120E735C4C}" type="pres">
      <dgm:prSet presAssocID="{14F90501-8A71-4E4D-8885-C4DF3D01B055}" presName="root" presStyleCnt="0"/>
      <dgm:spPr/>
    </dgm:pt>
    <dgm:pt modelId="{61288DE7-BF1A-47CA-9B10-9183F642B14A}" type="pres">
      <dgm:prSet presAssocID="{14F90501-8A71-4E4D-8885-C4DF3D01B055}" presName="rootComposite" presStyleCnt="0"/>
      <dgm:spPr/>
    </dgm:pt>
    <dgm:pt modelId="{B94E19AC-295F-47DB-AF6E-9E1AA25A360B}" type="pres">
      <dgm:prSet presAssocID="{14F90501-8A71-4E4D-8885-C4DF3D01B055}" presName="rootText" presStyleLbl="node1" presStyleIdx="0" presStyleCnt="1"/>
      <dgm:spPr/>
    </dgm:pt>
    <dgm:pt modelId="{391786A4-72F9-478D-BB79-0FD5ED3C6E41}" type="pres">
      <dgm:prSet presAssocID="{14F90501-8A71-4E4D-8885-C4DF3D01B055}" presName="rootConnector" presStyleLbl="node1" presStyleIdx="0" presStyleCnt="1"/>
      <dgm:spPr/>
    </dgm:pt>
    <dgm:pt modelId="{1CA8F87B-2DB0-4FEB-BCB5-4F088A74CD67}" type="pres">
      <dgm:prSet presAssocID="{14F90501-8A71-4E4D-8885-C4DF3D01B055}" presName="childShape" presStyleCnt="0"/>
      <dgm:spPr/>
    </dgm:pt>
    <dgm:pt modelId="{ED8AF7E0-5127-4FB5-90F6-D24A167BEDBE}" type="pres">
      <dgm:prSet presAssocID="{76437CB8-1778-49BF-BCD9-02ECB2AEC566}" presName="Name13" presStyleLbl="parChTrans1D2" presStyleIdx="0" presStyleCnt="3"/>
      <dgm:spPr/>
    </dgm:pt>
    <dgm:pt modelId="{51640893-18AB-4D96-AF6E-5F6868618F91}" type="pres">
      <dgm:prSet presAssocID="{179D94BE-673C-49FB-B69E-A85A23B2DB4A}" presName="childText" presStyleLbl="bgAcc1" presStyleIdx="0" presStyleCnt="3">
        <dgm:presLayoutVars>
          <dgm:bulletEnabled val="1"/>
        </dgm:presLayoutVars>
      </dgm:prSet>
      <dgm:spPr/>
    </dgm:pt>
    <dgm:pt modelId="{2A5ACCE1-1210-4F6B-A6DB-82BAE046E532}" type="pres">
      <dgm:prSet presAssocID="{1E9EFBA4-4EE4-46BA-BA54-CD5B710CEB7F}" presName="Name13" presStyleLbl="parChTrans1D2" presStyleIdx="1" presStyleCnt="3"/>
      <dgm:spPr/>
    </dgm:pt>
    <dgm:pt modelId="{12BD66C3-5905-4BB7-BA92-93C71A18DBD8}" type="pres">
      <dgm:prSet presAssocID="{D1A9B5E6-2E92-4D48-B24F-684D1A372672}" presName="childText" presStyleLbl="bgAcc1" presStyleIdx="1" presStyleCnt="3">
        <dgm:presLayoutVars>
          <dgm:bulletEnabled val="1"/>
        </dgm:presLayoutVars>
      </dgm:prSet>
      <dgm:spPr/>
    </dgm:pt>
    <dgm:pt modelId="{0D8E3A21-E2F9-4924-8381-E22069D5B892}" type="pres">
      <dgm:prSet presAssocID="{EE7C24AC-E4B8-4D9A-A793-3EBB845F38C2}" presName="Name13" presStyleLbl="parChTrans1D2" presStyleIdx="2" presStyleCnt="3"/>
      <dgm:spPr/>
    </dgm:pt>
    <dgm:pt modelId="{470194B0-60E9-4A9F-91E1-FAC2937B9690}" type="pres">
      <dgm:prSet presAssocID="{8BC104A9-E622-4DC6-B63E-31562854AB06}" presName="childText" presStyleLbl="bgAcc1" presStyleIdx="2" presStyleCnt="3">
        <dgm:presLayoutVars>
          <dgm:bulletEnabled val="1"/>
        </dgm:presLayoutVars>
      </dgm:prSet>
      <dgm:spPr/>
    </dgm:pt>
  </dgm:ptLst>
  <dgm:cxnLst>
    <dgm:cxn modelId="{B9CA82CC-D95F-4D70-8AAF-73E2CA1F4ED6}" type="presOf" srcId="{EE7C24AC-E4B8-4D9A-A793-3EBB845F38C2}" destId="{0D8E3A21-E2F9-4924-8381-E22069D5B892}" srcOrd="0" destOrd="0" presId="urn:microsoft.com/office/officeart/2005/8/layout/hierarchy3"/>
    <dgm:cxn modelId="{8BCD2922-207F-42AB-9C6B-76C4EA0B4AF8}" type="presOf" srcId="{8BC104A9-E622-4DC6-B63E-31562854AB06}" destId="{470194B0-60E9-4A9F-91E1-FAC2937B9690}" srcOrd="0" destOrd="0" presId="urn:microsoft.com/office/officeart/2005/8/layout/hierarchy3"/>
    <dgm:cxn modelId="{6B994C0E-5DFD-47F0-871F-A6B51C9F7BB9}" srcId="{8129DB18-052A-4002-AB20-942E8DFEEF45}" destId="{14F90501-8A71-4E4D-8885-C4DF3D01B055}" srcOrd="0" destOrd="0" parTransId="{92F5CF00-E79E-4707-BFC5-2F643E724623}" sibTransId="{A7B87A44-0F7B-4E89-AD05-CC1750FD39C5}"/>
    <dgm:cxn modelId="{173F3458-CE99-4173-BE34-32742CF33EB6}" type="presOf" srcId="{179D94BE-673C-49FB-B69E-A85A23B2DB4A}" destId="{51640893-18AB-4D96-AF6E-5F6868618F91}" srcOrd="0" destOrd="0" presId="urn:microsoft.com/office/officeart/2005/8/layout/hierarchy3"/>
    <dgm:cxn modelId="{331E264B-4EF9-425A-ACDA-7EA5EFCAB1ED}" type="presOf" srcId="{76437CB8-1778-49BF-BCD9-02ECB2AEC566}" destId="{ED8AF7E0-5127-4FB5-90F6-D24A167BEDBE}" srcOrd="0" destOrd="0" presId="urn:microsoft.com/office/officeart/2005/8/layout/hierarchy3"/>
    <dgm:cxn modelId="{35633109-E858-4E5E-A921-E3B58052CF41}" srcId="{14F90501-8A71-4E4D-8885-C4DF3D01B055}" destId="{8BC104A9-E622-4DC6-B63E-31562854AB06}" srcOrd="2" destOrd="0" parTransId="{EE7C24AC-E4B8-4D9A-A793-3EBB845F38C2}" sibTransId="{93F625BB-D939-47CA-AAD4-04C39A83B272}"/>
    <dgm:cxn modelId="{827A0F51-65FC-4B20-9CF1-AA16FFE47D59}" type="presOf" srcId="{D1A9B5E6-2E92-4D48-B24F-684D1A372672}" destId="{12BD66C3-5905-4BB7-BA92-93C71A18DBD8}" srcOrd="0" destOrd="0" presId="urn:microsoft.com/office/officeart/2005/8/layout/hierarchy3"/>
    <dgm:cxn modelId="{9558BCC9-F76F-4933-AD85-63DC20288ADF}" type="presOf" srcId="{8129DB18-052A-4002-AB20-942E8DFEEF45}" destId="{58E24CFC-FACB-4F20-ACEC-F2B5E5F1EFBE}" srcOrd="0" destOrd="0" presId="urn:microsoft.com/office/officeart/2005/8/layout/hierarchy3"/>
    <dgm:cxn modelId="{A775FA90-F23D-44C7-9364-A7599AA232C2}" type="presOf" srcId="{14F90501-8A71-4E4D-8885-C4DF3D01B055}" destId="{B94E19AC-295F-47DB-AF6E-9E1AA25A360B}" srcOrd="0" destOrd="0" presId="urn:microsoft.com/office/officeart/2005/8/layout/hierarchy3"/>
    <dgm:cxn modelId="{8B304967-BC67-408A-8318-A80A3B343962}" srcId="{14F90501-8A71-4E4D-8885-C4DF3D01B055}" destId="{179D94BE-673C-49FB-B69E-A85A23B2DB4A}" srcOrd="0" destOrd="0" parTransId="{76437CB8-1778-49BF-BCD9-02ECB2AEC566}" sibTransId="{865C47CB-006C-423A-906D-55790493646B}"/>
    <dgm:cxn modelId="{327B6A16-AC4C-4AE4-8783-CF84FE9F7326}" type="presOf" srcId="{14F90501-8A71-4E4D-8885-C4DF3D01B055}" destId="{391786A4-72F9-478D-BB79-0FD5ED3C6E41}" srcOrd="1" destOrd="0" presId="urn:microsoft.com/office/officeart/2005/8/layout/hierarchy3"/>
    <dgm:cxn modelId="{51245008-282D-4540-BCB1-3CDCE4346382}" type="presOf" srcId="{1E9EFBA4-4EE4-46BA-BA54-CD5B710CEB7F}" destId="{2A5ACCE1-1210-4F6B-A6DB-82BAE046E532}" srcOrd="0" destOrd="0" presId="urn:microsoft.com/office/officeart/2005/8/layout/hierarchy3"/>
    <dgm:cxn modelId="{EC30ABDE-F568-427F-A10E-A97D37937721}" srcId="{14F90501-8A71-4E4D-8885-C4DF3D01B055}" destId="{D1A9B5E6-2E92-4D48-B24F-684D1A372672}" srcOrd="1" destOrd="0" parTransId="{1E9EFBA4-4EE4-46BA-BA54-CD5B710CEB7F}" sibTransId="{16540608-20D1-4031-B970-736843AB2043}"/>
    <dgm:cxn modelId="{A50C1582-FB9B-4B0F-938C-61A56EBDF7CF}" type="presParOf" srcId="{58E24CFC-FACB-4F20-ACEC-F2B5E5F1EFBE}" destId="{76F02A9E-274E-4E9F-B535-C0120E735C4C}" srcOrd="0" destOrd="0" presId="urn:microsoft.com/office/officeart/2005/8/layout/hierarchy3"/>
    <dgm:cxn modelId="{5CA55E46-1A20-45FF-9D2E-4A9B9FF415A1}" type="presParOf" srcId="{76F02A9E-274E-4E9F-B535-C0120E735C4C}" destId="{61288DE7-BF1A-47CA-9B10-9183F642B14A}" srcOrd="0" destOrd="0" presId="urn:microsoft.com/office/officeart/2005/8/layout/hierarchy3"/>
    <dgm:cxn modelId="{0672AA16-A6E1-4C03-BD39-0ECEFDFC1344}" type="presParOf" srcId="{61288DE7-BF1A-47CA-9B10-9183F642B14A}" destId="{B94E19AC-295F-47DB-AF6E-9E1AA25A360B}" srcOrd="0" destOrd="0" presId="urn:microsoft.com/office/officeart/2005/8/layout/hierarchy3"/>
    <dgm:cxn modelId="{AE7885AC-E851-4FB7-9A5B-A0053716E69D}" type="presParOf" srcId="{61288DE7-BF1A-47CA-9B10-9183F642B14A}" destId="{391786A4-72F9-478D-BB79-0FD5ED3C6E41}" srcOrd="1" destOrd="0" presId="urn:microsoft.com/office/officeart/2005/8/layout/hierarchy3"/>
    <dgm:cxn modelId="{BC2C59B9-D53E-43BB-ADD4-218FBD2C63F5}" type="presParOf" srcId="{76F02A9E-274E-4E9F-B535-C0120E735C4C}" destId="{1CA8F87B-2DB0-4FEB-BCB5-4F088A74CD67}" srcOrd="1" destOrd="0" presId="urn:microsoft.com/office/officeart/2005/8/layout/hierarchy3"/>
    <dgm:cxn modelId="{9A0CED40-2641-4299-8CAC-D2FC8759DE3A}" type="presParOf" srcId="{1CA8F87B-2DB0-4FEB-BCB5-4F088A74CD67}" destId="{ED8AF7E0-5127-4FB5-90F6-D24A167BEDBE}" srcOrd="0" destOrd="0" presId="urn:microsoft.com/office/officeart/2005/8/layout/hierarchy3"/>
    <dgm:cxn modelId="{936D92A7-3CB5-41A7-84D8-09993A3CC2D8}" type="presParOf" srcId="{1CA8F87B-2DB0-4FEB-BCB5-4F088A74CD67}" destId="{51640893-18AB-4D96-AF6E-5F6868618F91}" srcOrd="1" destOrd="0" presId="urn:microsoft.com/office/officeart/2005/8/layout/hierarchy3"/>
    <dgm:cxn modelId="{5652C325-D653-4D40-8DA2-200C1DF4F927}" type="presParOf" srcId="{1CA8F87B-2DB0-4FEB-BCB5-4F088A74CD67}" destId="{2A5ACCE1-1210-4F6B-A6DB-82BAE046E532}" srcOrd="2" destOrd="0" presId="urn:microsoft.com/office/officeart/2005/8/layout/hierarchy3"/>
    <dgm:cxn modelId="{7C81C281-CAAC-49DF-AB9B-0FA5C20DA41E}" type="presParOf" srcId="{1CA8F87B-2DB0-4FEB-BCB5-4F088A74CD67}" destId="{12BD66C3-5905-4BB7-BA92-93C71A18DBD8}" srcOrd="3" destOrd="0" presId="urn:microsoft.com/office/officeart/2005/8/layout/hierarchy3"/>
    <dgm:cxn modelId="{799BF088-9362-4ECE-A1B6-E25BE6CAAAA9}" type="presParOf" srcId="{1CA8F87B-2DB0-4FEB-BCB5-4F088A74CD67}" destId="{0D8E3A21-E2F9-4924-8381-E22069D5B892}" srcOrd="4" destOrd="0" presId="urn:microsoft.com/office/officeart/2005/8/layout/hierarchy3"/>
    <dgm:cxn modelId="{DEC7A7E1-9060-426C-B8D7-38AC71BA5AAE}" type="presParOf" srcId="{1CA8F87B-2DB0-4FEB-BCB5-4F088A74CD67}" destId="{470194B0-60E9-4A9F-91E1-FAC2937B9690}" srcOrd="5" destOrd="0" presId="urn:microsoft.com/office/officeart/2005/8/layout/hierarchy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29DB18-052A-4002-AB20-942E8DFEEF45}"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n-US"/>
        </a:p>
      </dgm:t>
    </dgm:pt>
    <dgm:pt modelId="{14F90501-8A71-4E4D-8885-C4DF3D01B055}">
      <dgm:prSet phldrT="[Text]"/>
      <dgm:spPr/>
      <dgm:t>
        <a:bodyPr/>
        <a:lstStyle/>
        <a:p>
          <a:r>
            <a:rPr lang="en-US" dirty="0"/>
            <a:t>Deliver Stakeholder Value</a:t>
          </a:r>
        </a:p>
      </dgm:t>
    </dgm:pt>
    <dgm:pt modelId="{92F5CF00-E79E-4707-BFC5-2F643E724623}" type="parTrans" cxnId="{6B994C0E-5DFD-47F0-871F-A6B51C9F7BB9}">
      <dgm:prSet/>
      <dgm:spPr/>
      <dgm:t>
        <a:bodyPr/>
        <a:lstStyle/>
        <a:p>
          <a:endParaRPr lang="en-US"/>
        </a:p>
      </dgm:t>
    </dgm:pt>
    <dgm:pt modelId="{A7B87A44-0F7B-4E89-AD05-CC1750FD39C5}" type="sibTrans" cxnId="{6B994C0E-5DFD-47F0-871F-A6B51C9F7BB9}">
      <dgm:prSet/>
      <dgm:spPr/>
      <dgm:t>
        <a:bodyPr/>
        <a:lstStyle/>
        <a:p>
          <a:endParaRPr lang="en-US"/>
        </a:p>
      </dgm:t>
    </dgm:pt>
    <dgm:pt modelId="{179D94BE-673C-49FB-B69E-A85A23B2DB4A}">
      <dgm:prSet phldrT="[Text]"/>
      <dgm:spPr/>
      <dgm:t>
        <a:bodyPr/>
        <a:lstStyle/>
        <a:p>
          <a:r>
            <a:rPr lang="en-US" dirty="0"/>
            <a:t>Multiple Projects</a:t>
          </a:r>
        </a:p>
      </dgm:t>
    </dgm:pt>
    <dgm:pt modelId="{76437CB8-1778-49BF-BCD9-02ECB2AEC566}" type="parTrans" cxnId="{8B304967-BC67-408A-8318-A80A3B343962}">
      <dgm:prSet/>
      <dgm:spPr/>
      <dgm:t>
        <a:bodyPr/>
        <a:lstStyle/>
        <a:p>
          <a:endParaRPr lang="en-US"/>
        </a:p>
      </dgm:t>
    </dgm:pt>
    <dgm:pt modelId="{865C47CB-006C-423A-906D-55790493646B}" type="sibTrans" cxnId="{8B304967-BC67-408A-8318-A80A3B343962}">
      <dgm:prSet/>
      <dgm:spPr/>
      <dgm:t>
        <a:bodyPr/>
        <a:lstStyle/>
        <a:p>
          <a:endParaRPr lang="en-US"/>
        </a:p>
      </dgm:t>
    </dgm:pt>
    <dgm:pt modelId="{D1A9B5E6-2E92-4D48-B24F-684D1A372672}">
      <dgm:prSet phldrT="[Text]"/>
      <dgm:spPr/>
      <dgm:t>
        <a:bodyPr/>
        <a:lstStyle/>
        <a:p>
          <a:r>
            <a:rPr lang="en-US" dirty="0"/>
            <a:t>Align Projects to Program Benefit</a:t>
          </a:r>
        </a:p>
      </dgm:t>
    </dgm:pt>
    <dgm:pt modelId="{1E9EFBA4-4EE4-46BA-BA54-CD5B710CEB7F}" type="parTrans" cxnId="{EC30ABDE-F568-427F-A10E-A97D37937721}">
      <dgm:prSet/>
      <dgm:spPr/>
      <dgm:t>
        <a:bodyPr/>
        <a:lstStyle/>
        <a:p>
          <a:endParaRPr lang="en-US"/>
        </a:p>
      </dgm:t>
    </dgm:pt>
    <dgm:pt modelId="{16540608-20D1-4031-B970-736843AB2043}" type="sibTrans" cxnId="{EC30ABDE-F568-427F-A10E-A97D37937721}">
      <dgm:prSet/>
      <dgm:spPr/>
      <dgm:t>
        <a:bodyPr/>
        <a:lstStyle/>
        <a:p>
          <a:endParaRPr lang="en-US"/>
        </a:p>
      </dgm:t>
    </dgm:pt>
    <dgm:pt modelId="{58E24CFC-FACB-4F20-ACEC-F2B5E5F1EFBE}" type="pres">
      <dgm:prSet presAssocID="{8129DB18-052A-4002-AB20-942E8DFEEF45}" presName="diagram" presStyleCnt="0">
        <dgm:presLayoutVars>
          <dgm:chPref val="1"/>
          <dgm:dir/>
          <dgm:animOne val="branch"/>
          <dgm:animLvl val="lvl"/>
          <dgm:resizeHandles/>
        </dgm:presLayoutVars>
      </dgm:prSet>
      <dgm:spPr/>
    </dgm:pt>
    <dgm:pt modelId="{76F02A9E-274E-4E9F-B535-C0120E735C4C}" type="pres">
      <dgm:prSet presAssocID="{14F90501-8A71-4E4D-8885-C4DF3D01B055}" presName="root" presStyleCnt="0"/>
      <dgm:spPr/>
    </dgm:pt>
    <dgm:pt modelId="{61288DE7-BF1A-47CA-9B10-9183F642B14A}" type="pres">
      <dgm:prSet presAssocID="{14F90501-8A71-4E4D-8885-C4DF3D01B055}" presName="rootComposite" presStyleCnt="0"/>
      <dgm:spPr/>
    </dgm:pt>
    <dgm:pt modelId="{B94E19AC-295F-47DB-AF6E-9E1AA25A360B}" type="pres">
      <dgm:prSet presAssocID="{14F90501-8A71-4E4D-8885-C4DF3D01B055}" presName="rootText" presStyleLbl="node1" presStyleIdx="0" presStyleCnt="1"/>
      <dgm:spPr/>
    </dgm:pt>
    <dgm:pt modelId="{391786A4-72F9-478D-BB79-0FD5ED3C6E41}" type="pres">
      <dgm:prSet presAssocID="{14F90501-8A71-4E4D-8885-C4DF3D01B055}" presName="rootConnector" presStyleLbl="node1" presStyleIdx="0" presStyleCnt="1"/>
      <dgm:spPr/>
    </dgm:pt>
    <dgm:pt modelId="{1CA8F87B-2DB0-4FEB-BCB5-4F088A74CD67}" type="pres">
      <dgm:prSet presAssocID="{14F90501-8A71-4E4D-8885-C4DF3D01B055}" presName="childShape" presStyleCnt="0"/>
      <dgm:spPr/>
    </dgm:pt>
    <dgm:pt modelId="{ED8AF7E0-5127-4FB5-90F6-D24A167BEDBE}" type="pres">
      <dgm:prSet presAssocID="{76437CB8-1778-49BF-BCD9-02ECB2AEC566}" presName="Name13" presStyleLbl="parChTrans1D2" presStyleIdx="0" presStyleCnt="2"/>
      <dgm:spPr/>
    </dgm:pt>
    <dgm:pt modelId="{51640893-18AB-4D96-AF6E-5F6868618F91}" type="pres">
      <dgm:prSet presAssocID="{179D94BE-673C-49FB-B69E-A85A23B2DB4A}" presName="childText" presStyleLbl="bgAcc1" presStyleIdx="0" presStyleCnt="2">
        <dgm:presLayoutVars>
          <dgm:bulletEnabled val="1"/>
        </dgm:presLayoutVars>
      </dgm:prSet>
      <dgm:spPr/>
    </dgm:pt>
    <dgm:pt modelId="{2A5ACCE1-1210-4F6B-A6DB-82BAE046E532}" type="pres">
      <dgm:prSet presAssocID="{1E9EFBA4-4EE4-46BA-BA54-CD5B710CEB7F}" presName="Name13" presStyleLbl="parChTrans1D2" presStyleIdx="1" presStyleCnt="2"/>
      <dgm:spPr/>
    </dgm:pt>
    <dgm:pt modelId="{12BD66C3-5905-4BB7-BA92-93C71A18DBD8}" type="pres">
      <dgm:prSet presAssocID="{D1A9B5E6-2E92-4D48-B24F-684D1A372672}" presName="childText" presStyleLbl="bgAcc1" presStyleIdx="1" presStyleCnt="2">
        <dgm:presLayoutVars>
          <dgm:bulletEnabled val="1"/>
        </dgm:presLayoutVars>
      </dgm:prSet>
      <dgm:spPr/>
    </dgm:pt>
  </dgm:ptLst>
  <dgm:cxnLst>
    <dgm:cxn modelId="{6B994C0E-5DFD-47F0-871F-A6B51C9F7BB9}" srcId="{8129DB18-052A-4002-AB20-942E8DFEEF45}" destId="{14F90501-8A71-4E4D-8885-C4DF3D01B055}" srcOrd="0" destOrd="0" parTransId="{92F5CF00-E79E-4707-BFC5-2F643E724623}" sibTransId="{A7B87A44-0F7B-4E89-AD05-CC1750FD39C5}"/>
    <dgm:cxn modelId="{173F3458-CE99-4173-BE34-32742CF33EB6}" type="presOf" srcId="{179D94BE-673C-49FB-B69E-A85A23B2DB4A}" destId="{51640893-18AB-4D96-AF6E-5F6868618F91}" srcOrd="0" destOrd="0" presId="urn:microsoft.com/office/officeart/2005/8/layout/hierarchy3"/>
    <dgm:cxn modelId="{331E264B-4EF9-425A-ACDA-7EA5EFCAB1ED}" type="presOf" srcId="{76437CB8-1778-49BF-BCD9-02ECB2AEC566}" destId="{ED8AF7E0-5127-4FB5-90F6-D24A167BEDBE}" srcOrd="0" destOrd="0" presId="urn:microsoft.com/office/officeart/2005/8/layout/hierarchy3"/>
    <dgm:cxn modelId="{827A0F51-65FC-4B20-9CF1-AA16FFE47D59}" type="presOf" srcId="{D1A9B5E6-2E92-4D48-B24F-684D1A372672}" destId="{12BD66C3-5905-4BB7-BA92-93C71A18DBD8}" srcOrd="0" destOrd="0" presId="urn:microsoft.com/office/officeart/2005/8/layout/hierarchy3"/>
    <dgm:cxn modelId="{9558BCC9-F76F-4933-AD85-63DC20288ADF}" type="presOf" srcId="{8129DB18-052A-4002-AB20-942E8DFEEF45}" destId="{58E24CFC-FACB-4F20-ACEC-F2B5E5F1EFBE}" srcOrd="0" destOrd="0" presId="urn:microsoft.com/office/officeart/2005/8/layout/hierarchy3"/>
    <dgm:cxn modelId="{A775FA90-F23D-44C7-9364-A7599AA232C2}" type="presOf" srcId="{14F90501-8A71-4E4D-8885-C4DF3D01B055}" destId="{B94E19AC-295F-47DB-AF6E-9E1AA25A360B}" srcOrd="0" destOrd="0" presId="urn:microsoft.com/office/officeart/2005/8/layout/hierarchy3"/>
    <dgm:cxn modelId="{8B304967-BC67-408A-8318-A80A3B343962}" srcId="{14F90501-8A71-4E4D-8885-C4DF3D01B055}" destId="{179D94BE-673C-49FB-B69E-A85A23B2DB4A}" srcOrd="0" destOrd="0" parTransId="{76437CB8-1778-49BF-BCD9-02ECB2AEC566}" sibTransId="{865C47CB-006C-423A-906D-55790493646B}"/>
    <dgm:cxn modelId="{327B6A16-AC4C-4AE4-8783-CF84FE9F7326}" type="presOf" srcId="{14F90501-8A71-4E4D-8885-C4DF3D01B055}" destId="{391786A4-72F9-478D-BB79-0FD5ED3C6E41}" srcOrd="1" destOrd="0" presId="urn:microsoft.com/office/officeart/2005/8/layout/hierarchy3"/>
    <dgm:cxn modelId="{51245008-282D-4540-BCB1-3CDCE4346382}" type="presOf" srcId="{1E9EFBA4-4EE4-46BA-BA54-CD5B710CEB7F}" destId="{2A5ACCE1-1210-4F6B-A6DB-82BAE046E532}" srcOrd="0" destOrd="0" presId="urn:microsoft.com/office/officeart/2005/8/layout/hierarchy3"/>
    <dgm:cxn modelId="{EC30ABDE-F568-427F-A10E-A97D37937721}" srcId="{14F90501-8A71-4E4D-8885-C4DF3D01B055}" destId="{D1A9B5E6-2E92-4D48-B24F-684D1A372672}" srcOrd="1" destOrd="0" parTransId="{1E9EFBA4-4EE4-46BA-BA54-CD5B710CEB7F}" sibTransId="{16540608-20D1-4031-B970-736843AB2043}"/>
    <dgm:cxn modelId="{A50C1582-FB9B-4B0F-938C-61A56EBDF7CF}" type="presParOf" srcId="{58E24CFC-FACB-4F20-ACEC-F2B5E5F1EFBE}" destId="{76F02A9E-274E-4E9F-B535-C0120E735C4C}" srcOrd="0" destOrd="0" presId="urn:microsoft.com/office/officeart/2005/8/layout/hierarchy3"/>
    <dgm:cxn modelId="{5CA55E46-1A20-45FF-9D2E-4A9B9FF415A1}" type="presParOf" srcId="{76F02A9E-274E-4E9F-B535-C0120E735C4C}" destId="{61288DE7-BF1A-47CA-9B10-9183F642B14A}" srcOrd="0" destOrd="0" presId="urn:microsoft.com/office/officeart/2005/8/layout/hierarchy3"/>
    <dgm:cxn modelId="{0672AA16-A6E1-4C03-BD39-0ECEFDFC1344}" type="presParOf" srcId="{61288DE7-BF1A-47CA-9B10-9183F642B14A}" destId="{B94E19AC-295F-47DB-AF6E-9E1AA25A360B}" srcOrd="0" destOrd="0" presId="urn:microsoft.com/office/officeart/2005/8/layout/hierarchy3"/>
    <dgm:cxn modelId="{AE7885AC-E851-4FB7-9A5B-A0053716E69D}" type="presParOf" srcId="{61288DE7-BF1A-47CA-9B10-9183F642B14A}" destId="{391786A4-72F9-478D-BB79-0FD5ED3C6E41}" srcOrd="1" destOrd="0" presId="urn:microsoft.com/office/officeart/2005/8/layout/hierarchy3"/>
    <dgm:cxn modelId="{BC2C59B9-D53E-43BB-ADD4-218FBD2C63F5}" type="presParOf" srcId="{76F02A9E-274E-4E9F-B535-C0120E735C4C}" destId="{1CA8F87B-2DB0-4FEB-BCB5-4F088A74CD67}" srcOrd="1" destOrd="0" presId="urn:microsoft.com/office/officeart/2005/8/layout/hierarchy3"/>
    <dgm:cxn modelId="{9A0CED40-2641-4299-8CAC-D2FC8759DE3A}" type="presParOf" srcId="{1CA8F87B-2DB0-4FEB-BCB5-4F088A74CD67}" destId="{ED8AF7E0-5127-4FB5-90F6-D24A167BEDBE}" srcOrd="0" destOrd="0" presId="urn:microsoft.com/office/officeart/2005/8/layout/hierarchy3"/>
    <dgm:cxn modelId="{936D92A7-3CB5-41A7-84D8-09993A3CC2D8}" type="presParOf" srcId="{1CA8F87B-2DB0-4FEB-BCB5-4F088A74CD67}" destId="{51640893-18AB-4D96-AF6E-5F6868618F91}" srcOrd="1" destOrd="0" presId="urn:microsoft.com/office/officeart/2005/8/layout/hierarchy3"/>
    <dgm:cxn modelId="{5652C325-D653-4D40-8DA2-200C1DF4F927}" type="presParOf" srcId="{1CA8F87B-2DB0-4FEB-BCB5-4F088A74CD67}" destId="{2A5ACCE1-1210-4F6B-A6DB-82BAE046E532}" srcOrd="2" destOrd="0" presId="urn:microsoft.com/office/officeart/2005/8/layout/hierarchy3"/>
    <dgm:cxn modelId="{7C81C281-CAAC-49DF-AB9B-0FA5C20DA41E}" type="presParOf" srcId="{1CA8F87B-2DB0-4FEB-BCB5-4F088A74CD67}" destId="{12BD66C3-5905-4BB7-BA92-93C71A18DBD8}" srcOrd="3" destOrd="0" presId="urn:microsoft.com/office/officeart/2005/8/layout/hierarchy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2125B0-346B-4FF7-8946-4F308A422223}" type="doc">
      <dgm:prSet loTypeId="urn:microsoft.com/office/officeart/2005/8/layout/cycle8" loCatId="cycle" qsTypeId="urn:microsoft.com/office/officeart/2005/8/quickstyle/simple1" qsCatId="simple" csTypeId="urn:microsoft.com/office/officeart/2005/8/colors/accent2_2" csCatId="accent2" phldr="1"/>
      <dgm:spPr/>
    </dgm:pt>
    <dgm:pt modelId="{D7842B6B-4F73-4382-92D1-8904A145CEE0}">
      <dgm:prSet/>
      <dgm:spPr/>
      <dgm:t>
        <a:bodyPr/>
        <a:lstStyle/>
        <a:p>
          <a:r>
            <a:rPr lang="en-US" dirty="0"/>
            <a:t>Alignment</a:t>
          </a:r>
        </a:p>
      </dgm:t>
    </dgm:pt>
    <dgm:pt modelId="{D1BE640D-C641-4ECA-8C78-689B513F089B}" type="parTrans" cxnId="{62E72E03-6360-42DD-B85D-5837103998FA}">
      <dgm:prSet/>
      <dgm:spPr/>
      <dgm:t>
        <a:bodyPr/>
        <a:lstStyle/>
        <a:p>
          <a:endParaRPr lang="en-US"/>
        </a:p>
      </dgm:t>
    </dgm:pt>
    <dgm:pt modelId="{C4D2BD2B-EDE8-4145-8356-ABE995BACCBB}" type="sibTrans" cxnId="{62E72E03-6360-42DD-B85D-5837103998FA}">
      <dgm:prSet/>
      <dgm:spPr/>
      <dgm:t>
        <a:bodyPr/>
        <a:lstStyle/>
        <a:p>
          <a:endParaRPr lang="en-US"/>
        </a:p>
      </dgm:t>
    </dgm:pt>
    <dgm:pt modelId="{DB011927-7CD9-489B-A4F5-45A8CBCF3867}">
      <dgm:prSet/>
      <dgm:spPr/>
      <dgm:t>
        <a:bodyPr/>
        <a:lstStyle/>
        <a:p>
          <a:r>
            <a:rPr lang="en-US" dirty="0"/>
            <a:t>Transparency</a:t>
          </a:r>
        </a:p>
      </dgm:t>
    </dgm:pt>
    <dgm:pt modelId="{295F3E0F-80D0-46C4-B4D1-DFF2D61C770A}" type="parTrans" cxnId="{FF16D25E-F08D-45AB-A401-33CE55186371}">
      <dgm:prSet/>
      <dgm:spPr/>
      <dgm:t>
        <a:bodyPr/>
        <a:lstStyle/>
        <a:p>
          <a:endParaRPr lang="en-US"/>
        </a:p>
      </dgm:t>
    </dgm:pt>
    <dgm:pt modelId="{D39167CA-4629-404E-8879-E34688FBA968}" type="sibTrans" cxnId="{FF16D25E-F08D-45AB-A401-33CE55186371}">
      <dgm:prSet/>
      <dgm:spPr/>
      <dgm:t>
        <a:bodyPr/>
        <a:lstStyle/>
        <a:p>
          <a:endParaRPr lang="en-US"/>
        </a:p>
      </dgm:t>
    </dgm:pt>
    <dgm:pt modelId="{897334B7-C659-4AB1-9E4A-0AC703967459}">
      <dgm:prSet/>
      <dgm:spPr/>
      <dgm:t>
        <a:bodyPr/>
        <a:lstStyle/>
        <a:p>
          <a:r>
            <a:rPr lang="en-US" dirty="0"/>
            <a:t>Structured Intake</a:t>
          </a:r>
        </a:p>
      </dgm:t>
    </dgm:pt>
    <dgm:pt modelId="{C49C88EB-1058-4C68-87A0-1EF346A57420}" type="parTrans" cxnId="{8B114210-8CCC-4383-8153-46586F167361}">
      <dgm:prSet/>
      <dgm:spPr/>
      <dgm:t>
        <a:bodyPr/>
        <a:lstStyle/>
        <a:p>
          <a:endParaRPr lang="en-US"/>
        </a:p>
      </dgm:t>
    </dgm:pt>
    <dgm:pt modelId="{6E7C5822-5E96-4CCA-A6EB-B340B2D10281}" type="sibTrans" cxnId="{8B114210-8CCC-4383-8153-46586F167361}">
      <dgm:prSet/>
      <dgm:spPr/>
      <dgm:t>
        <a:bodyPr/>
        <a:lstStyle/>
        <a:p>
          <a:endParaRPr lang="en-US"/>
        </a:p>
      </dgm:t>
    </dgm:pt>
    <dgm:pt modelId="{AF228A28-79E0-46A0-B097-5796436A1185}" type="pres">
      <dgm:prSet presAssocID="{9A2125B0-346B-4FF7-8946-4F308A422223}" presName="compositeShape" presStyleCnt="0">
        <dgm:presLayoutVars>
          <dgm:chMax val="7"/>
          <dgm:dir/>
          <dgm:resizeHandles val="exact"/>
        </dgm:presLayoutVars>
      </dgm:prSet>
      <dgm:spPr/>
    </dgm:pt>
    <dgm:pt modelId="{0F870E30-49CB-4994-82FA-56278945922D}" type="pres">
      <dgm:prSet presAssocID="{9A2125B0-346B-4FF7-8946-4F308A422223}" presName="wedge1" presStyleLbl="node1" presStyleIdx="0" presStyleCnt="3" custLinFactNeighborX="0"/>
      <dgm:spPr/>
    </dgm:pt>
    <dgm:pt modelId="{363A72AD-1D0F-416B-8B80-405202607494}" type="pres">
      <dgm:prSet presAssocID="{9A2125B0-346B-4FF7-8946-4F308A422223}" presName="dummy1a" presStyleCnt="0"/>
      <dgm:spPr/>
    </dgm:pt>
    <dgm:pt modelId="{676F6AAB-B76B-4D7E-A884-A2EF427BBEF4}" type="pres">
      <dgm:prSet presAssocID="{9A2125B0-346B-4FF7-8946-4F308A422223}" presName="dummy1b" presStyleCnt="0"/>
      <dgm:spPr/>
    </dgm:pt>
    <dgm:pt modelId="{458B63D8-70AE-458F-9747-85863B2EC52D}" type="pres">
      <dgm:prSet presAssocID="{9A2125B0-346B-4FF7-8946-4F308A422223}" presName="wedge1Tx" presStyleLbl="node1" presStyleIdx="0" presStyleCnt="3">
        <dgm:presLayoutVars>
          <dgm:chMax val="0"/>
          <dgm:chPref val="0"/>
          <dgm:bulletEnabled val="1"/>
        </dgm:presLayoutVars>
      </dgm:prSet>
      <dgm:spPr/>
    </dgm:pt>
    <dgm:pt modelId="{A75487B2-2C7F-4C83-927F-976B89E49958}" type="pres">
      <dgm:prSet presAssocID="{9A2125B0-346B-4FF7-8946-4F308A422223}" presName="wedge2" presStyleLbl="node1" presStyleIdx="1" presStyleCnt="3"/>
      <dgm:spPr/>
    </dgm:pt>
    <dgm:pt modelId="{4A0F9CB4-E32F-4A21-942E-2C8BF2D5BF62}" type="pres">
      <dgm:prSet presAssocID="{9A2125B0-346B-4FF7-8946-4F308A422223}" presName="dummy2a" presStyleCnt="0"/>
      <dgm:spPr/>
    </dgm:pt>
    <dgm:pt modelId="{74439646-56EE-4A61-8DFB-F0082BEC5AAE}" type="pres">
      <dgm:prSet presAssocID="{9A2125B0-346B-4FF7-8946-4F308A422223}" presName="dummy2b" presStyleCnt="0"/>
      <dgm:spPr/>
    </dgm:pt>
    <dgm:pt modelId="{8AEEC8F5-2B8F-4F08-A680-3A3658D64E31}" type="pres">
      <dgm:prSet presAssocID="{9A2125B0-346B-4FF7-8946-4F308A422223}" presName="wedge2Tx" presStyleLbl="node1" presStyleIdx="1" presStyleCnt="3">
        <dgm:presLayoutVars>
          <dgm:chMax val="0"/>
          <dgm:chPref val="0"/>
          <dgm:bulletEnabled val="1"/>
        </dgm:presLayoutVars>
      </dgm:prSet>
      <dgm:spPr/>
    </dgm:pt>
    <dgm:pt modelId="{B0D4039C-F11A-4EEB-BBC2-54CBD4B18030}" type="pres">
      <dgm:prSet presAssocID="{9A2125B0-346B-4FF7-8946-4F308A422223}" presName="wedge3" presStyleLbl="node1" presStyleIdx="2" presStyleCnt="3"/>
      <dgm:spPr/>
    </dgm:pt>
    <dgm:pt modelId="{F48925E0-7BE7-460C-845D-056D84D422DB}" type="pres">
      <dgm:prSet presAssocID="{9A2125B0-346B-4FF7-8946-4F308A422223}" presName="dummy3a" presStyleCnt="0"/>
      <dgm:spPr/>
    </dgm:pt>
    <dgm:pt modelId="{B28D0D83-531B-4AB1-AF22-D3F59D972373}" type="pres">
      <dgm:prSet presAssocID="{9A2125B0-346B-4FF7-8946-4F308A422223}" presName="dummy3b" presStyleCnt="0"/>
      <dgm:spPr/>
    </dgm:pt>
    <dgm:pt modelId="{9E7E2D4D-F863-44EA-805B-6D73AC19CAF2}" type="pres">
      <dgm:prSet presAssocID="{9A2125B0-346B-4FF7-8946-4F308A422223}" presName="wedge3Tx" presStyleLbl="node1" presStyleIdx="2" presStyleCnt="3">
        <dgm:presLayoutVars>
          <dgm:chMax val="0"/>
          <dgm:chPref val="0"/>
          <dgm:bulletEnabled val="1"/>
        </dgm:presLayoutVars>
      </dgm:prSet>
      <dgm:spPr/>
    </dgm:pt>
    <dgm:pt modelId="{4CD5C83F-AA14-4275-B318-7F6F6A03CCA5}" type="pres">
      <dgm:prSet presAssocID="{C4D2BD2B-EDE8-4145-8356-ABE995BACCBB}" presName="arrowWedge1" presStyleLbl="fgSibTrans2D1" presStyleIdx="0" presStyleCnt="3"/>
      <dgm:spPr/>
    </dgm:pt>
    <dgm:pt modelId="{A071C34D-BAB9-49A0-9B50-DB68F0247282}" type="pres">
      <dgm:prSet presAssocID="{D39167CA-4629-404E-8879-E34688FBA968}" presName="arrowWedge2" presStyleLbl="fgSibTrans2D1" presStyleIdx="1" presStyleCnt="3"/>
      <dgm:spPr/>
    </dgm:pt>
    <dgm:pt modelId="{D9E2EA45-F364-4EC0-B4A9-8AA2C66AAD1C}" type="pres">
      <dgm:prSet presAssocID="{6E7C5822-5E96-4CCA-A6EB-B340B2D10281}" presName="arrowWedge3" presStyleLbl="fgSibTrans2D1" presStyleIdx="2" presStyleCnt="3"/>
      <dgm:spPr/>
    </dgm:pt>
  </dgm:ptLst>
  <dgm:cxnLst>
    <dgm:cxn modelId="{D53E144D-329F-418C-8EC4-25A92EB3AA57}" type="presOf" srcId="{DB011927-7CD9-489B-A4F5-45A8CBCF3867}" destId="{A75487B2-2C7F-4C83-927F-976B89E49958}" srcOrd="0" destOrd="0" presId="urn:microsoft.com/office/officeart/2005/8/layout/cycle8"/>
    <dgm:cxn modelId="{8B114210-8CCC-4383-8153-46586F167361}" srcId="{9A2125B0-346B-4FF7-8946-4F308A422223}" destId="{897334B7-C659-4AB1-9E4A-0AC703967459}" srcOrd="2" destOrd="0" parTransId="{C49C88EB-1058-4C68-87A0-1EF346A57420}" sibTransId="{6E7C5822-5E96-4CCA-A6EB-B340B2D10281}"/>
    <dgm:cxn modelId="{FF16D25E-F08D-45AB-A401-33CE55186371}" srcId="{9A2125B0-346B-4FF7-8946-4F308A422223}" destId="{DB011927-7CD9-489B-A4F5-45A8CBCF3867}" srcOrd="1" destOrd="0" parTransId="{295F3E0F-80D0-46C4-B4D1-DFF2D61C770A}" sibTransId="{D39167CA-4629-404E-8879-E34688FBA968}"/>
    <dgm:cxn modelId="{62E72E03-6360-42DD-B85D-5837103998FA}" srcId="{9A2125B0-346B-4FF7-8946-4F308A422223}" destId="{D7842B6B-4F73-4382-92D1-8904A145CEE0}" srcOrd="0" destOrd="0" parTransId="{D1BE640D-C641-4ECA-8C78-689B513F089B}" sibTransId="{C4D2BD2B-EDE8-4145-8356-ABE995BACCBB}"/>
    <dgm:cxn modelId="{A6CB5A13-9F58-48E8-BEB4-F694CE980BEE}" type="presOf" srcId="{D7842B6B-4F73-4382-92D1-8904A145CEE0}" destId="{0F870E30-49CB-4994-82FA-56278945922D}" srcOrd="0" destOrd="0" presId="urn:microsoft.com/office/officeart/2005/8/layout/cycle8"/>
    <dgm:cxn modelId="{6D90966D-DA29-47E9-AE02-2524E2000FB6}" type="presOf" srcId="{897334B7-C659-4AB1-9E4A-0AC703967459}" destId="{B0D4039C-F11A-4EEB-BBC2-54CBD4B18030}" srcOrd="0" destOrd="0" presId="urn:microsoft.com/office/officeart/2005/8/layout/cycle8"/>
    <dgm:cxn modelId="{7DB04B03-C709-44D1-8543-C6B3A45E5137}" type="presOf" srcId="{9A2125B0-346B-4FF7-8946-4F308A422223}" destId="{AF228A28-79E0-46A0-B097-5796436A1185}" srcOrd="0" destOrd="0" presId="urn:microsoft.com/office/officeart/2005/8/layout/cycle8"/>
    <dgm:cxn modelId="{7C87EFBC-6C14-46EB-A7F3-AE9697507452}" type="presOf" srcId="{D7842B6B-4F73-4382-92D1-8904A145CEE0}" destId="{458B63D8-70AE-458F-9747-85863B2EC52D}" srcOrd="1" destOrd="0" presId="urn:microsoft.com/office/officeart/2005/8/layout/cycle8"/>
    <dgm:cxn modelId="{32A26C2F-0BF9-45DB-B524-44AD6F268D60}" type="presOf" srcId="{DB011927-7CD9-489B-A4F5-45A8CBCF3867}" destId="{8AEEC8F5-2B8F-4F08-A680-3A3658D64E31}" srcOrd="1" destOrd="0" presId="urn:microsoft.com/office/officeart/2005/8/layout/cycle8"/>
    <dgm:cxn modelId="{0A861E1F-452E-4EA1-A4D7-FC9C7E3FF834}" type="presOf" srcId="{897334B7-C659-4AB1-9E4A-0AC703967459}" destId="{9E7E2D4D-F863-44EA-805B-6D73AC19CAF2}" srcOrd="1" destOrd="0" presId="urn:microsoft.com/office/officeart/2005/8/layout/cycle8"/>
    <dgm:cxn modelId="{B6DA5121-030D-4F2F-A9E9-98AEE5434E3F}" type="presParOf" srcId="{AF228A28-79E0-46A0-B097-5796436A1185}" destId="{0F870E30-49CB-4994-82FA-56278945922D}" srcOrd="0" destOrd="0" presId="urn:microsoft.com/office/officeart/2005/8/layout/cycle8"/>
    <dgm:cxn modelId="{AFAA7A14-7ACD-463E-BFC2-04241B684C03}" type="presParOf" srcId="{AF228A28-79E0-46A0-B097-5796436A1185}" destId="{363A72AD-1D0F-416B-8B80-405202607494}" srcOrd="1" destOrd="0" presId="urn:microsoft.com/office/officeart/2005/8/layout/cycle8"/>
    <dgm:cxn modelId="{E37D5897-35E2-43F0-8798-81BAEA3D10EF}" type="presParOf" srcId="{AF228A28-79E0-46A0-B097-5796436A1185}" destId="{676F6AAB-B76B-4D7E-A884-A2EF427BBEF4}" srcOrd="2" destOrd="0" presId="urn:microsoft.com/office/officeart/2005/8/layout/cycle8"/>
    <dgm:cxn modelId="{AB9540EE-A0ED-4D0D-AA77-C79830AC29BF}" type="presParOf" srcId="{AF228A28-79E0-46A0-B097-5796436A1185}" destId="{458B63D8-70AE-458F-9747-85863B2EC52D}" srcOrd="3" destOrd="0" presId="urn:microsoft.com/office/officeart/2005/8/layout/cycle8"/>
    <dgm:cxn modelId="{81C4D063-08C4-476B-9851-E612C4F4D883}" type="presParOf" srcId="{AF228A28-79E0-46A0-B097-5796436A1185}" destId="{A75487B2-2C7F-4C83-927F-976B89E49958}" srcOrd="4" destOrd="0" presId="urn:microsoft.com/office/officeart/2005/8/layout/cycle8"/>
    <dgm:cxn modelId="{5DA66FF0-53D4-489B-9061-3081CC9D47C6}" type="presParOf" srcId="{AF228A28-79E0-46A0-B097-5796436A1185}" destId="{4A0F9CB4-E32F-4A21-942E-2C8BF2D5BF62}" srcOrd="5" destOrd="0" presId="urn:microsoft.com/office/officeart/2005/8/layout/cycle8"/>
    <dgm:cxn modelId="{3072130F-EC13-4320-B9E7-CDF7D4E10C2C}" type="presParOf" srcId="{AF228A28-79E0-46A0-B097-5796436A1185}" destId="{74439646-56EE-4A61-8DFB-F0082BEC5AAE}" srcOrd="6" destOrd="0" presId="urn:microsoft.com/office/officeart/2005/8/layout/cycle8"/>
    <dgm:cxn modelId="{ABFDDA2B-70FC-4ADB-B3E4-5DC208411A38}" type="presParOf" srcId="{AF228A28-79E0-46A0-B097-5796436A1185}" destId="{8AEEC8F5-2B8F-4F08-A680-3A3658D64E31}" srcOrd="7" destOrd="0" presId="urn:microsoft.com/office/officeart/2005/8/layout/cycle8"/>
    <dgm:cxn modelId="{E0061E02-4724-4FDE-82FB-489A218EB6B7}" type="presParOf" srcId="{AF228A28-79E0-46A0-B097-5796436A1185}" destId="{B0D4039C-F11A-4EEB-BBC2-54CBD4B18030}" srcOrd="8" destOrd="0" presId="urn:microsoft.com/office/officeart/2005/8/layout/cycle8"/>
    <dgm:cxn modelId="{750C1946-A85C-45F5-A414-A207C800DCC8}" type="presParOf" srcId="{AF228A28-79E0-46A0-B097-5796436A1185}" destId="{F48925E0-7BE7-460C-845D-056D84D422DB}" srcOrd="9" destOrd="0" presId="urn:microsoft.com/office/officeart/2005/8/layout/cycle8"/>
    <dgm:cxn modelId="{17748FA3-0F2A-4665-BEE3-FBDEEE2B0DA9}" type="presParOf" srcId="{AF228A28-79E0-46A0-B097-5796436A1185}" destId="{B28D0D83-531B-4AB1-AF22-D3F59D972373}" srcOrd="10" destOrd="0" presId="urn:microsoft.com/office/officeart/2005/8/layout/cycle8"/>
    <dgm:cxn modelId="{3563C8C9-59BD-4936-95BA-5D7002EE73D8}" type="presParOf" srcId="{AF228A28-79E0-46A0-B097-5796436A1185}" destId="{9E7E2D4D-F863-44EA-805B-6D73AC19CAF2}" srcOrd="11" destOrd="0" presId="urn:microsoft.com/office/officeart/2005/8/layout/cycle8"/>
    <dgm:cxn modelId="{D0A9EF1C-CCC2-4E35-8DD6-B196FC6F08F9}" type="presParOf" srcId="{AF228A28-79E0-46A0-B097-5796436A1185}" destId="{4CD5C83F-AA14-4275-B318-7F6F6A03CCA5}" srcOrd="12" destOrd="0" presId="urn:microsoft.com/office/officeart/2005/8/layout/cycle8"/>
    <dgm:cxn modelId="{EAAC0905-C815-45DC-88F6-0F4193168DBD}" type="presParOf" srcId="{AF228A28-79E0-46A0-B097-5796436A1185}" destId="{A071C34D-BAB9-49A0-9B50-DB68F0247282}" srcOrd="13" destOrd="0" presId="urn:microsoft.com/office/officeart/2005/8/layout/cycle8"/>
    <dgm:cxn modelId="{1F70D879-5134-4C82-A568-AFD6AAA24077}" type="presParOf" srcId="{AF228A28-79E0-46A0-B097-5796436A1185}" destId="{D9E2EA45-F364-4EC0-B4A9-8AA2C66AAD1C}"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47932-50E7-4487-A003-85CC030FA36C}"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2458374-F716-4AAF-B3C8-613E6E4BEB0D}">
      <dgm:prSet phldrT="[Text]"/>
      <dgm:spPr/>
      <dgm:t>
        <a:bodyPr/>
        <a:lstStyle/>
        <a:p>
          <a:r>
            <a:rPr lang="en-US" dirty="0"/>
            <a:t>Project Sponsor</a:t>
          </a:r>
        </a:p>
      </dgm:t>
    </dgm:pt>
    <dgm:pt modelId="{49538DD6-9F39-4F10-833F-8A21EFD9192F}" type="parTrans" cxnId="{955022EF-9776-450C-B2BE-3388D8B36F7C}">
      <dgm:prSet/>
      <dgm:spPr/>
      <dgm:t>
        <a:bodyPr/>
        <a:lstStyle/>
        <a:p>
          <a:endParaRPr lang="en-US"/>
        </a:p>
      </dgm:t>
    </dgm:pt>
    <dgm:pt modelId="{7BF3FAEC-C546-43D7-9892-838A880E9244}" type="sibTrans" cxnId="{955022EF-9776-450C-B2BE-3388D8B36F7C}">
      <dgm:prSet/>
      <dgm:spPr/>
      <dgm:t>
        <a:bodyPr/>
        <a:lstStyle/>
        <a:p>
          <a:endParaRPr lang="en-US"/>
        </a:p>
      </dgm:t>
    </dgm:pt>
    <dgm:pt modelId="{769B5D4D-3D71-4608-99D5-DD927931F4EF}">
      <dgm:prSet phldrT="[Text]"/>
      <dgm:spPr/>
      <dgm:t>
        <a:bodyPr/>
        <a:lstStyle/>
        <a:p>
          <a:r>
            <a:rPr lang="en-US" dirty="0"/>
            <a:t>Business Lead</a:t>
          </a:r>
        </a:p>
      </dgm:t>
    </dgm:pt>
    <dgm:pt modelId="{37F15040-2608-481D-9BDC-5899BCD738EC}" type="parTrans" cxnId="{6898D1F9-E27B-4B4F-8F0A-C0276C091FD1}">
      <dgm:prSet/>
      <dgm:spPr/>
      <dgm:t>
        <a:bodyPr/>
        <a:lstStyle/>
        <a:p>
          <a:endParaRPr lang="en-US"/>
        </a:p>
      </dgm:t>
    </dgm:pt>
    <dgm:pt modelId="{D6D8BDA6-5C94-421C-A33E-3BF0205357B2}" type="sibTrans" cxnId="{6898D1F9-E27B-4B4F-8F0A-C0276C091FD1}">
      <dgm:prSet/>
      <dgm:spPr/>
      <dgm:t>
        <a:bodyPr/>
        <a:lstStyle/>
        <a:p>
          <a:endParaRPr lang="en-US"/>
        </a:p>
      </dgm:t>
    </dgm:pt>
    <dgm:pt modelId="{22DDA252-595F-4A30-BDA6-8C869A755334}">
      <dgm:prSet phldrT="[Text]"/>
      <dgm:spPr/>
      <dgm:t>
        <a:bodyPr/>
        <a:lstStyle/>
        <a:p>
          <a:r>
            <a:rPr lang="en-US" dirty="0"/>
            <a:t>Project Manager</a:t>
          </a:r>
        </a:p>
      </dgm:t>
    </dgm:pt>
    <dgm:pt modelId="{098769C2-8E77-411E-940E-DC7C76E2A4A4}" type="parTrans" cxnId="{69E4693B-8375-4BD6-B32C-1648BE20F0E8}">
      <dgm:prSet>
        <dgm:style>
          <a:lnRef idx="1">
            <a:schemeClr val="accent6"/>
          </a:lnRef>
          <a:fillRef idx="0">
            <a:schemeClr val="accent6"/>
          </a:fillRef>
          <a:effectRef idx="0">
            <a:schemeClr val="accent6"/>
          </a:effectRef>
          <a:fontRef idx="minor">
            <a:schemeClr val="tx1"/>
          </a:fontRef>
        </dgm:style>
      </dgm:prSet>
      <dgm:spPr>
        <a:ln w="28575">
          <a:prstDash val="dash"/>
        </a:ln>
      </dgm:spPr>
      <dgm:t>
        <a:bodyPr/>
        <a:lstStyle/>
        <a:p>
          <a:endParaRPr lang="en-US"/>
        </a:p>
      </dgm:t>
    </dgm:pt>
    <dgm:pt modelId="{2FEC00D6-D7EE-422C-8CF6-A925A64DDDB2}" type="sibTrans" cxnId="{69E4693B-8375-4BD6-B32C-1648BE20F0E8}">
      <dgm:prSet/>
      <dgm:spPr/>
      <dgm:t>
        <a:bodyPr/>
        <a:lstStyle/>
        <a:p>
          <a:endParaRPr lang="en-US"/>
        </a:p>
      </dgm:t>
    </dgm:pt>
    <dgm:pt modelId="{121A076C-2018-4C52-A10E-B1FA3871E1E6}" type="pres">
      <dgm:prSet presAssocID="{80047932-50E7-4487-A003-85CC030FA36C}" presName="Name0" presStyleCnt="0">
        <dgm:presLayoutVars>
          <dgm:orgChart val="1"/>
          <dgm:chPref val="1"/>
          <dgm:dir/>
          <dgm:animOne val="branch"/>
          <dgm:animLvl val="lvl"/>
          <dgm:resizeHandles/>
        </dgm:presLayoutVars>
      </dgm:prSet>
      <dgm:spPr/>
    </dgm:pt>
    <dgm:pt modelId="{91CAF61E-B0A5-4529-9E16-69524B7E5D05}" type="pres">
      <dgm:prSet presAssocID="{42458374-F716-4AAF-B3C8-613E6E4BEB0D}" presName="hierRoot1" presStyleCnt="0">
        <dgm:presLayoutVars>
          <dgm:hierBranch val="init"/>
        </dgm:presLayoutVars>
      </dgm:prSet>
      <dgm:spPr/>
    </dgm:pt>
    <dgm:pt modelId="{4B7C5ED0-6CCB-4FF0-A381-4BF9F6A76526}" type="pres">
      <dgm:prSet presAssocID="{42458374-F716-4AAF-B3C8-613E6E4BEB0D}" presName="rootComposite1" presStyleCnt="0"/>
      <dgm:spPr/>
    </dgm:pt>
    <dgm:pt modelId="{C81B965A-F0B2-4A8E-96F4-54EF5DA922B5}" type="pres">
      <dgm:prSet presAssocID="{42458374-F716-4AAF-B3C8-613E6E4BEB0D}" presName="rootText1" presStyleLbl="alignAcc1" presStyleIdx="0" presStyleCnt="0">
        <dgm:presLayoutVars>
          <dgm:chPref val="3"/>
        </dgm:presLayoutVars>
      </dgm:prSet>
      <dgm:spPr/>
    </dgm:pt>
    <dgm:pt modelId="{40B2F7BC-A31A-42BF-B14C-FBF7704BADAE}" type="pres">
      <dgm:prSet presAssocID="{42458374-F716-4AAF-B3C8-613E6E4BEB0D}" presName="topArc1" presStyleLbl="parChTrans1D1" presStyleIdx="0" presStyleCnt="6"/>
      <dgm:spPr/>
    </dgm:pt>
    <dgm:pt modelId="{CC131858-EC8E-4F12-92DD-78EF1FBF7117}" type="pres">
      <dgm:prSet presAssocID="{42458374-F716-4AAF-B3C8-613E6E4BEB0D}" presName="bottomArc1" presStyleLbl="parChTrans1D1" presStyleIdx="1" presStyleCnt="6"/>
      <dgm:spPr/>
    </dgm:pt>
    <dgm:pt modelId="{2AF5E3C4-4A0E-4495-B886-2015E7C4140B}" type="pres">
      <dgm:prSet presAssocID="{42458374-F716-4AAF-B3C8-613E6E4BEB0D}" presName="topConnNode1" presStyleLbl="node1" presStyleIdx="0" presStyleCnt="0"/>
      <dgm:spPr/>
    </dgm:pt>
    <dgm:pt modelId="{0E3669AB-2834-45F9-9306-34935972E0D0}" type="pres">
      <dgm:prSet presAssocID="{42458374-F716-4AAF-B3C8-613E6E4BEB0D}" presName="hierChild2" presStyleCnt="0"/>
      <dgm:spPr/>
    </dgm:pt>
    <dgm:pt modelId="{82349FB7-839E-4445-965C-42AC6AB5DA0D}" type="pres">
      <dgm:prSet presAssocID="{37F15040-2608-481D-9BDC-5899BCD738EC}" presName="Name28" presStyleLbl="parChTrans1D2" presStyleIdx="0" presStyleCnt="2"/>
      <dgm:spPr/>
    </dgm:pt>
    <dgm:pt modelId="{AFC1B6B9-ABA6-442B-BE71-3BAE46066186}" type="pres">
      <dgm:prSet presAssocID="{769B5D4D-3D71-4608-99D5-DD927931F4EF}" presName="hierRoot2" presStyleCnt="0">
        <dgm:presLayoutVars>
          <dgm:hierBranch val="init"/>
        </dgm:presLayoutVars>
      </dgm:prSet>
      <dgm:spPr/>
    </dgm:pt>
    <dgm:pt modelId="{3613AE76-B9F6-4A9B-9772-3E0DD9AA056B}" type="pres">
      <dgm:prSet presAssocID="{769B5D4D-3D71-4608-99D5-DD927931F4EF}" presName="rootComposite2" presStyleCnt="0"/>
      <dgm:spPr/>
    </dgm:pt>
    <dgm:pt modelId="{B04D24B8-67F1-46E2-9BCD-392C66AACF98}" type="pres">
      <dgm:prSet presAssocID="{769B5D4D-3D71-4608-99D5-DD927931F4EF}" presName="rootText2" presStyleLbl="alignAcc1" presStyleIdx="0" presStyleCnt="0">
        <dgm:presLayoutVars>
          <dgm:chPref val="3"/>
        </dgm:presLayoutVars>
      </dgm:prSet>
      <dgm:spPr/>
    </dgm:pt>
    <dgm:pt modelId="{1FCE4D59-B188-45C7-9785-F44666980789}" type="pres">
      <dgm:prSet presAssocID="{769B5D4D-3D71-4608-99D5-DD927931F4EF}" presName="topArc2" presStyleLbl="parChTrans1D1" presStyleIdx="2" presStyleCnt="6"/>
      <dgm:spPr/>
    </dgm:pt>
    <dgm:pt modelId="{391EE60D-2DF7-48D9-AD91-F75E23F27ACE}" type="pres">
      <dgm:prSet presAssocID="{769B5D4D-3D71-4608-99D5-DD927931F4EF}" presName="bottomArc2" presStyleLbl="parChTrans1D1" presStyleIdx="3" presStyleCnt="6"/>
      <dgm:spPr/>
    </dgm:pt>
    <dgm:pt modelId="{B0F31151-12E0-48C5-937E-8E7D0B5978AE}" type="pres">
      <dgm:prSet presAssocID="{769B5D4D-3D71-4608-99D5-DD927931F4EF}" presName="topConnNode2" presStyleLbl="node2" presStyleIdx="0" presStyleCnt="0"/>
      <dgm:spPr/>
    </dgm:pt>
    <dgm:pt modelId="{03064C24-90F8-4474-9967-2DD84CE79237}" type="pres">
      <dgm:prSet presAssocID="{769B5D4D-3D71-4608-99D5-DD927931F4EF}" presName="hierChild4" presStyleCnt="0"/>
      <dgm:spPr/>
    </dgm:pt>
    <dgm:pt modelId="{8A657795-EC59-4A7E-BFB4-D106FDB48475}" type="pres">
      <dgm:prSet presAssocID="{769B5D4D-3D71-4608-99D5-DD927931F4EF}" presName="hierChild5" presStyleCnt="0"/>
      <dgm:spPr/>
    </dgm:pt>
    <dgm:pt modelId="{2FFC112B-8A11-41A1-8D3C-27C7F6CBA324}" type="pres">
      <dgm:prSet presAssocID="{098769C2-8E77-411E-940E-DC7C76E2A4A4}" presName="Name28" presStyleLbl="parChTrans1D2" presStyleIdx="1" presStyleCnt="2"/>
      <dgm:spPr/>
    </dgm:pt>
    <dgm:pt modelId="{C5C705E3-D0B2-4BD5-BDAF-21BB3CD48241}" type="pres">
      <dgm:prSet presAssocID="{22DDA252-595F-4A30-BDA6-8C869A755334}" presName="hierRoot2" presStyleCnt="0">
        <dgm:presLayoutVars>
          <dgm:hierBranch val="init"/>
        </dgm:presLayoutVars>
      </dgm:prSet>
      <dgm:spPr/>
    </dgm:pt>
    <dgm:pt modelId="{7687CD51-D756-4586-8E5F-CD96712CB37C}" type="pres">
      <dgm:prSet presAssocID="{22DDA252-595F-4A30-BDA6-8C869A755334}" presName="rootComposite2" presStyleCnt="0"/>
      <dgm:spPr/>
    </dgm:pt>
    <dgm:pt modelId="{08899E3B-21A3-49F7-9D11-F5B13C4CF9E3}" type="pres">
      <dgm:prSet presAssocID="{22DDA252-595F-4A30-BDA6-8C869A755334}" presName="rootText2" presStyleLbl="alignAcc1" presStyleIdx="0" presStyleCnt="0">
        <dgm:presLayoutVars>
          <dgm:chPref val="3"/>
        </dgm:presLayoutVars>
      </dgm:prSet>
      <dgm:spPr/>
    </dgm:pt>
    <dgm:pt modelId="{31EB6B98-AA2E-4A57-AA3D-54F11A36E898}" type="pres">
      <dgm:prSet presAssocID="{22DDA252-595F-4A30-BDA6-8C869A755334}" presName="topArc2" presStyleLbl="parChTrans1D1" presStyleIdx="4" presStyleCnt="6"/>
      <dgm:spPr/>
    </dgm:pt>
    <dgm:pt modelId="{81560CF1-E840-4B3F-8C82-A00DDBA0F883}" type="pres">
      <dgm:prSet presAssocID="{22DDA252-595F-4A30-BDA6-8C869A755334}" presName="bottomArc2" presStyleLbl="parChTrans1D1" presStyleIdx="5" presStyleCnt="6"/>
      <dgm:spPr/>
    </dgm:pt>
    <dgm:pt modelId="{58BC1B17-383F-41AE-B64F-BB833C0599B8}" type="pres">
      <dgm:prSet presAssocID="{22DDA252-595F-4A30-BDA6-8C869A755334}" presName="topConnNode2" presStyleLbl="node2" presStyleIdx="0" presStyleCnt="0"/>
      <dgm:spPr/>
    </dgm:pt>
    <dgm:pt modelId="{15C197D7-7A67-427E-8D1F-A812E16E7914}" type="pres">
      <dgm:prSet presAssocID="{22DDA252-595F-4A30-BDA6-8C869A755334}" presName="hierChild4" presStyleCnt="0"/>
      <dgm:spPr/>
    </dgm:pt>
    <dgm:pt modelId="{8E10F2D0-B87A-4495-AA7D-7804BFB4A7E9}" type="pres">
      <dgm:prSet presAssocID="{22DDA252-595F-4A30-BDA6-8C869A755334}" presName="hierChild5" presStyleCnt="0"/>
      <dgm:spPr/>
    </dgm:pt>
    <dgm:pt modelId="{193F8BE1-9DFB-4762-913F-6EB626FA16AD}" type="pres">
      <dgm:prSet presAssocID="{42458374-F716-4AAF-B3C8-613E6E4BEB0D}" presName="hierChild3" presStyleCnt="0"/>
      <dgm:spPr/>
    </dgm:pt>
  </dgm:ptLst>
  <dgm:cxnLst>
    <dgm:cxn modelId="{64EA3814-70A7-4C76-8995-12F8C7EE6E1B}" type="presOf" srcId="{80047932-50E7-4487-A003-85CC030FA36C}" destId="{121A076C-2018-4C52-A10E-B1FA3871E1E6}" srcOrd="0" destOrd="0" presId="urn:microsoft.com/office/officeart/2008/layout/HalfCircleOrganizationChart"/>
    <dgm:cxn modelId="{8DD4C31F-4570-4192-A22D-F8DBE0ADA8E1}" type="presOf" srcId="{22DDA252-595F-4A30-BDA6-8C869A755334}" destId="{58BC1B17-383F-41AE-B64F-BB833C0599B8}" srcOrd="1" destOrd="0" presId="urn:microsoft.com/office/officeart/2008/layout/HalfCircleOrganizationChart"/>
    <dgm:cxn modelId="{69E4693B-8375-4BD6-B32C-1648BE20F0E8}" srcId="{42458374-F716-4AAF-B3C8-613E6E4BEB0D}" destId="{22DDA252-595F-4A30-BDA6-8C869A755334}" srcOrd="1" destOrd="0" parTransId="{098769C2-8E77-411E-940E-DC7C76E2A4A4}" sibTransId="{2FEC00D6-D7EE-422C-8CF6-A925A64DDDB2}"/>
    <dgm:cxn modelId="{5C190331-CCD4-4A85-965C-D8C92B2ED7DB}" type="presOf" srcId="{769B5D4D-3D71-4608-99D5-DD927931F4EF}" destId="{B04D24B8-67F1-46E2-9BCD-392C66AACF98}" srcOrd="0" destOrd="0" presId="urn:microsoft.com/office/officeart/2008/layout/HalfCircleOrganizationChart"/>
    <dgm:cxn modelId="{209D17F4-A702-402B-AE5C-84938AB2F686}" type="presOf" srcId="{098769C2-8E77-411E-940E-DC7C76E2A4A4}" destId="{2FFC112B-8A11-41A1-8D3C-27C7F6CBA324}" srcOrd="0" destOrd="0" presId="urn:microsoft.com/office/officeart/2008/layout/HalfCircleOrganizationChart"/>
    <dgm:cxn modelId="{A9A57320-7233-428E-938E-7BDB61C26310}" type="presOf" srcId="{22DDA252-595F-4A30-BDA6-8C869A755334}" destId="{08899E3B-21A3-49F7-9D11-F5B13C4CF9E3}" srcOrd="0" destOrd="0" presId="urn:microsoft.com/office/officeart/2008/layout/HalfCircleOrganizationChart"/>
    <dgm:cxn modelId="{EEDAE3D2-EA79-48D9-A064-A6F51237E711}" type="presOf" srcId="{42458374-F716-4AAF-B3C8-613E6E4BEB0D}" destId="{2AF5E3C4-4A0E-4495-B886-2015E7C4140B}" srcOrd="1" destOrd="0" presId="urn:microsoft.com/office/officeart/2008/layout/HalfCircleOrganizationChart"/>
    <dgm:cxn modelId="{08950432-580E-4BAC-B4EA-393ECEF9B7A6}" type="presOf" srcId="{42458374-F716-4AAF-B3C8-613E6E4BEB0D}" destId="{C81B965A-F0B2-4A8E-96F4-54EF5DA922B5}" srcOrd="0" destOrd="0" presId="urn:microsoft.com/office/officeart/2008/layout/HalfCircleOrganizationChart"/>
    <dgm:cxn modelId="{08130815-6393-4B0F-A6A1-0AE623AB85AB}" type="presOf" srcId="{769B5D4D-3D71-4608-99D5-DD927931F4EF}" destId="{B0F31151-12E0-48C5-937E-8E7D0B5978AE}" srcOrd="1" destOrd="0" presId="urn:microsoft.com/office/officeart/2008/layout/HalfCircleOrganizationChart"/>
    <dgm:cxn modelId="{7D36DA4D-2D86-4A50-8D26-B3A19692A72D}" type="presOf" srcId="{37F15040-2608-481D-9BDC-5899BCD738EC}" destId="{82349FB7-839E-4445-965C-42AC6AB5DA0D}" srcOrd="0" destOrd="0" presId="urn:microsoft.com/office/officeart/2008/layout/HalfCircleOrganizationChart"/>
    <dgm:cxn modelId="{955022EF-9776-450C-B2BE-3388D8B36F7C}" srcId="{80047932-50E7-4487-A003-85CC030FA36C}" destId="{42458374-F716-4AAF-B3C8-613E6E4BEB0D}" srcOrd="0" destOrd="0" parTransId="{49538DD6-9F39-4F10-833F-8A21EFD9192F}" sibTransId="{7BF3FAEC-C546-43D7-9892-838A880E9244}"/>
    <dgm:cxn modelId="{6898D1F9-E27B-4B4F-8F0A-C0276C091FD1}" srcId="{42458374-F716-4AAF-B3C8-613E6E4BEB0D}" destId="{769B5D4D-3D71-4608-99D5-DD927931F4EF}" srcOrd="0" destOrd="0" parTransId="{37F15040-2608-481D-9BDC-5899BCD738EC}" sibTransId="{D6D8BDA6-5C94-421C-A33E-3BF0205357B2}"/>
    <dgm:cxn modelId="{D4E3451A-7507-469C-ACDC-66BBF3A522F9}" type="presParOf" srcId="{121A076C-2018-4C52-A10E-B1FA3871E1E6}" destId="{91CAF61E-B0A5-4529-9E16-69524B7E5D05}" srcOrd="0" destOrd="0" presId="urn:microsoft.com/office/officeart/2008/layout/HalfCircleOrganizationChart"/>
    <dgm:cxn modelId="{C2765A07-2EC6-4C98-9E23-8CDF8CB59D4D}" type="presParOf" srcId="{91CAF61E-B0A5-4529-9E16-69524B7E5D05}" destId="{4B7C5ED0-6CCB-4FF0-A381-4BF9F6A76526}" srcOrd="0" destOrd="0" presId="urn:microsoft.com/office/officeart/2008/layout/HalfCircleOrganizationChart"/>
    <dgm:cxn modelId="{D54C16F7-9844-4ED5-A9E9-C6A99DF37B00}" type="presParOf" srcId="{4B7C5ED0-6CCB-4FF0-A381-4BF9F6A76526}" destId="{C81B965A-F0B2-4A8E-96F4-54EF5DA922B5}" srcOrd="0" destOrd="0" presId="urn:microsoft.com/office/officeart/2008/layout/HalfCircleOrganizationChart"/>
    <dgm:cxn modelId="{E74588B6-E97A-4FEA-A946-3CAEF71DEE0D}" type="presParOf" srcId="{4B7C5ED0-6CCB-4FF0-A381-4BF9F6A76526}" destId="{40B2F7BC-A31A-42BF-B14C-FBF7704BADAE}" srcOrd="1" destOrd="0" presId="urn:microsoft.com/office/officeart/2008/layout/HalfCircleOrganizationChart"/>
    <dgm:cxn modelId="{46D4C349-3C4B-4026-993F-216F41244F18}" type="presParOf" srcId="{4B7C5ED0-6CCB-4FF0-A381-4BF9F6A76526}" destId="{CC131858-EC8E-4F12-92DD-78EF1FBF7117}" srcOrd="2" destOrd="0" presId="urn:microsoft.com/office/officeart/2008/layout/HalfCircleOrganizationChart"/>
    <dgm:cxn modelId="{8BA5A10D-F5D8-45EA-9468-EC14405ADB2B}" type="presParOf" srcId="{4B7C5ED0-6CCB-4FF0-A381-4BF9F6A76526}" destId="{2AF5E3C4-4A0E-4495-B886-2015E7C4140B}" srcOrd="3" destOrd="0" presId="urn:microsoft.com/office/officeart/2008/layout/HalfCircleOrganizationChart"/>
    <dgm:cxn modelId="{1A9B6040-C1F0-4A9F-AD7D-2BFC6C17F2A1}" type="presParOf" srcId="{91CAF61E-B0A5-4529-9E16-69524B7E5D05}" destId="{0E3669AB-2834-45F9-9306-34935972E0D0}" srcOrd="1" destOrd="0" presId="urn:microsoft.com/office/officeart/2008/layout/HalfCircleOrganizationChart"/>
    <dgm:cxn modelId="{934645FA-C7D2-4DC7-8B8C-BAF93A4C68C1}" type="presParOf" srcId="{0E3669AB-2834-45F9-9306-34935972E0D0}" destId="{82349FB7-839E-4445-965C-42AC6AB5DA0D}" srcOrd="0" destOrd="0" presId="urn:microsoft.com/office/officeart/2008/layout/HalfCircleOrganizationChart"/>
    <dgm:cxn modelId="{D6487811-63C2-4A9C-9BFD-ACAE81229682}" type="presParOf" srcId="{0E3669AB-2834-45F9-9306-34935972E0D0}" destId="{AFC1B6B9-ABA6-442B-BE71-3BAE46066186}" srcOrd="1" destOrd="0" presId="urn:microsoft.com/office/officeart/2008/layout/HalfCircleOrganizationChart"/>
    <dgm:cxn modelId="{D676186B-1B60-427E-A3AE-0AB59C62CABF}" type="presParOf" srcId="{AFC1B6B9-ABA6-442B-BE71-3BAE46066186}" destId="{3613AE76-B9F6-4A9B-9772-3E0DD9AA056B}" srcOrd="0" destOrd="0" presId="urn:microsoft.com/office/officeart/2008/layout/HalfCircleOrganizationChart"/>
    <dgm:cxn modelId="{0458C5A5-4D8F-4E58-90B5-E21C082E9247}" type="presParOf" srcId="{3613AE76-B9F6-4A9B-9772-3E0DD9AA056B}" destId="{B04D24B8-67F1-46E2-9BCD-392C66AACF98}" srcOrd="0" destOrd="0" presId="urn:microsoft.com/office/officeart/2008/layout/HalfCircleOrganizationChart"/>
    <dgm:cxn modelId="{212285AA-5E8A-4D78-A500-9796190E7EDA}" type="presParOf" srcId="{3613AE76-B9F6-4A9B-9772-3E0DD9AA056B}" destId="{1FCE4D59-B188-45C7-9785-F44666980789}" srcOrd="1" destOrd="0" presId="urn:microsoft.com/office/officeart/2008/layout/HalfCircleOrganizationChart"/>
    <dgm:cxn modelId="{3C6FD2F7-D227-4DC6-921E-EDCC11C2D294}" type="presParOf" srcId="{3613AE76-B9F6-4A9B-9772-3E0DD9AA056B}" destId="{391EE60D-2DF7-48D9-AD91-F75E23F27ACE}" srcOrd="2" destOrd="0" presId="urn:microsoft.com/office/officeart/2008/layout/HalfCircleOrganizationChart"/>
    <dgm:cxn modelId="{F9B401A8-7B92-4609-9CE5-0229ED4E054F}" type="presParOf" srcId="{3613AE76-B9F6-4A9B-9772-3E0DD9AA056B}" destId="{B0F31151-12E0-48C5-937E-8E7D0B5978AE}" srcOrd="3" destOrd="0" presId="urn:microsoft.com/office/officeart/2008/layout/HalfCircleOrganizationChart"/>
    <dgm:cxn modelId="{E8AB3B6A-7F6E-4FD8-9A99-17DE5651D033}" type="presParOf" srcId="{AFC1B6B9-ABA6-442B-BE71-3BAE46066186}" destId="{03064C24-90F8-4474-9967-2DD84CE79237}" srcOrd="1" destOrd="0" presId="urn:microsoft.com/office/officeart/2008/layout/HalfCircleOrganizationChart"/>
    <dgm:cxn modelId="{FB3C936A-017E-46D6-82B9-65BA1A0CFBA0}" type="presParOf" srcId="{AFC1B6B9-ABA6-442B-BE71-3BAE46066186}" destId="{8A657795-EC59-4A7E-BFB4-D106FDB48475}" srcOrd="2" destOrd="0" presId="urn:microsoft.com/office/officeart/2008/layout/HalfCircleOrganizationChart"/>
    <dgm:cxn modelId="{65C96988-9C8B-449F-BCB6-B55CE390399B}" type="presParOf" srcId="{0E3669AB-2834-45F9-9306-34935972E0D0}" destId="{2FFC112B-8A11-41A1-8D3C-27C7F6CBA324}" srcOrd="2" destOrd="0" presId="urn:microsoft.com/office/officeart/2008/layout/HalfCircleOrganizationChart"/>
    <dgm:cxn modelId="{66597AB6-C223-442F-8566-6537B03722F1}" type="presParOf" srcId="{0E3669AB-2834-45F9-9306-34935972E0D0}" destId="{C5C705E3-D0B2-4BD5-BDAF-21BB3CD48241}" srcOrd="3" destOrd="0" presId="urn:microsoft.com/office/officeart/2008/layout/HalfCircleOrganizationChart"/>
    <dgm:cxn modelId="{CD95CFC1-046D-4A34-B590-1D149889E283}" type="presParOf" srcId="{C5C705E3-D0B2-4BD5-BDAF-21BB3CD48241}" destId="{7687CD51-D756-4586-8E5F-CD96712CB37C}" srcOrd="0" destOrd="0" presId="urn:microsoft.com/office/officeart/2008/layout/HalfCircleOrganizationChart"/>
    <dgm:cxn modelId="{60E3BC14-5271-42E4-B5C6-212B1CE01A23}" type="presParOf" srcId="{7687CD51-D756-4586-8E5F-CD96712CB37C}" destId="{08899E3B-21A3-49F7-9D11-F5B13C4CF9E3}" srcOrd="0" destOrd="0" presId="urn:microsoft.com/office/officeart/2008/layout/HalfCircleOrganizationChart"/>
    <dgm:cxn modelId="{A69ED36D-A3D9-4909-9D7E-64B4714E25B0}" type="presParOf" srcId="{7687CD51-D756-4586-8E5F-CD96712CB37C}" destId="{31EB6B98-AA2E-4A57-AA3D-54F11A36E898}" srcOrd="1" destOrd="0" presId="urn:microsoft.com/office/officeart/2008/layout/HalfCircleOrganizationChart"/>
    <dgm:cxn modelId="{1DBDB5ED-A78D-48D3-B69F-CBCDF9118EF9}" type="presParOf" srcId="{7687CD51-D756-4586-8E5F-CD96712CB37C}" destId="{81560CF1-E840-4B3F-8C82-A00DDBA0F883}" srcOrd="2" destOrd="0" presId="urn:microsoft.com/office/officeart/2008/layout/HalfCircleOrganizationChart"/>
    <dgm:cxn modelId="{8293F2F5-2E19-42B7-BC81-76D447E65182}" type="presParOf" srcId="{7687CD51-D756-4586-8E5F-CD96712CB37C}" destId="{58BC1B17-383F-41AE-B64F-BB833C0599B8}" srcOrd="3" destOrd="0" presId="urn:microsoft.com/office/officeart/2008/layout/HalfCircleOrganizationChart"/>
    <dgm:cxn modelId="{6A078F97-E11A-4CA7-B83F-08B315B95CA4}" type="presParOf" srcId="{C5C705E3-D0B2-4BD5-BDAF-21BB3CD48241}" destId="{15C197D7-7A67-427E-8D1F-A812E16E7914}" srcOrd="1" destOrd="0" presId="urn:microsoft.com/office/officeart/2008/layout/HalfCircleOrganizationChart"/>
    <dgm:cxn modelId="{77881BAD-8DC4-4935-A55E-6FE4605552D7}" type="presParOf" srcId="{C5C705E3-D0B2-4BD5-BDAF-21BB3CD48241}" destId="{8E10F2D0-B87A-4495-AA7D-7804BFB4A7E9}" srcOrd="2" destOrd="0" presId="urn:microsoft.com/office/officeart/2008/layout/HalfCircleOrganizationChart"/>
    <dgm:cxn modelId="{E20301C6-2C7A-420D-B9C6-6780F7FC8E10}" type="presParOf" srcId="{91CAF61E-B0A5-4529-9E16-69524B7E5D05}" destId="{193F8BE1-9DFB-4762-913F-6EB626FA16AD}"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63123-1B2A-45E5-83DB-8184A2E5F4F6}">
      <dsp:nvSpPr>
        <dsp:cNvPr id="0" name=""/>
        <dsp:cNvSpPr/>
      </dsp:nvSpPr>
      <dsp:spPr>
        <a:xfrm>
          <a:off x="0" y="0"/>
          <a:ext cx="8757841" cy="4524395"/>
        </a:xfrm>
        <a:prstGeom prst="roundRect">
          <a:avLst>
            <a:gd name="adj" fmla="val 85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2793186" numCol="1" spcCol="1270" anchor="t" anchorCtr="0">
          <a:noAutofit/>
        </a:bodyPr>
        <a:lstStyle/>
        <a:p>
          <a:pPr marL="0" lvl="0" indent="0" algn="l" defTabSz="1422400">
            <a:lnSpc>
              <a:spcPct val="90000"/>
            </a:lnSpc>
            <a:spcBef>
              <a:spcPct val="0"/>
            </a:spcBef>
            <a:spcAft>
              <a:spcPct val="35000"/>
            </a:spcAft>
            <a:buNone/>
          </a:pPr>
          <a:r>
            <a:rPr lang="en-US" sz="3200" kern="1200" dirty="0"/>
            <a:t>PMO</a:t>
          </a:r>
        </a:p>
      </dsp:txBody>
      <dsp:txXfrm>
        <a:off x="112638" y="112638"/>
        <a:ext cx="8532565" cy="4299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E19AC-295F-47DB-AF6E-9E1AA25A360B}">
      <dsp:nvSpPr>
        <dsp:cNvPr id="0" name=""/>
        <dsp:cNvSpPr/>
      </dsp:nvSpPr>
      <dsp:spPr>
        <a:xfrm>
          <a:off x="1040755" y="1875"/>
          <a:ext cx="1118889" cy="55944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Deliver Organizational Value</a:t>
          </a:r>
        </a:p>
      </dsp:txBody>
      <dsp:txXfrm>
        <a:off x="1057141" y="18261"/>
        <a:ext cx="1086117" cy="526672"/>
      </dsp:txXfrm>
    </dsp:sp>
    <dsp:sp modelId="{ED8AF7E0-5127-4FB5-90F6-D24A167BEDBE}">
      <dsp:nvSpPr>
        <dsp:cNvPr id="0" name=""/>
        <dsp:cNvSpPr/>
      </dsp:nvSpPr>
      <dsp:spPr>
        <a:xfrm>
          <a:off x="1152644" y="561320"/>
          <a:ext cx="111888" cy="419583"/>
        </a:xfrm>
        <a:custGeom>
          <a:avLst/>
          <a:gdLst/>
          <a:ahLst/>
          <a:cxnLst/>
          <a:rect l="0" t="0" r="0" b="0"/>
          <a:pathLst>
            <a:path>
              <a:moveTo>
                <a:pt x="0" y="0"/>
              </a:moveTo>
              <a:lnTo>
                <a:pt x="0" y="419583"/>
              </a:lnTo>
              <a:lnTo>
                <a:pt x="111888" y="41958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40893-18AB-4D96-AF6E-5F6868618F91}">
      <dsp:nvSpPr>
        <dsp:cNvPr id="0" name=""/>
        <dsp:cNvSpPr/>
      </dsp:nvSpPr>
      <dsp:spPr>
        <a:xfrm>
          <a:off x="1264533" y="701181"/>
          <a:ext cx="895111" cy="55944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Strategy</a:t>
          </a:r>
        </a:p>
      </dsp:txBody>
      <dsp:txXfrm>
        <a:off x="1280919" y="717567"/>
        <a:ext cx="862339" cy="526672"/>
      </dsp:txXfrm>
    </dsp:sp>
    <dsp:sp modelId="{2A5ACCE1-1210-4F6B-A6DB-82BAE046E532}">
      <dsp:nvSpPr>
        <dsp:cNvPr id="0" name=""/>
        <dsp:cNvSpPr/>
      </dsp:nvSpPr>
      <dsp:spPr>
        <a:xfrm>
          <a:off x="1152644" y="561320"/>
          <a:ext cx="111888" cy="1118889"/>
        </a:xfrm>
        <a:custGeom>
          <a:avLst/>
          <a:gdLst/>
          <a:ahLst/>
          <a:cxnLst/>
          <a:rect l="0" t="0" r="0" b="0"/>
          <a:pathLst>
            <a:path>
              <a:moveTo>
                <a:pt x="0" y="0"/>
              </a:moveTo>
              <a:lnTo>
                <a:pt x="0" y="1118889"/>
              </a:lnTo>
              <a:lnTo>
                <a:pt x="111888" y="111888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D66C3-5905-4BB7-BA92-93C71A18DBD8}">
      <dsp:nvSpPr>
        <dsp:cNvPr id="0" name=""/>
        <dsp:cNvSpPr/>
      </dsp:nvSpPr>
      <dsp:spPr>
        <a:xfrm>
          <a:off x="1264533" y="1400487"/>
          <a:ext cx="895111" cy="55944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Support / Guidance</a:t>
          </a:r>
        </a:p>
      </dsp:txBody>
      <dsp:txXfrm>
        <a:off x="1280919" y="1416873"/>
        <a:ext cx="862339" cy="526672"/>
      </dsp:txXfrm>
    </dsp:sp>
    <dsp:sp modelId="{0D8E3A21-E2F9-4924-8381-E22069D5B892}">
      <dsp:nvSpPr>
        <dsp:cNvPr id="0" name=""/>
        <dsp:cNvSpPr/>
      </dsp:nvSpPr>
      <dsp:spPr>
        <a:xfrm>
          <a:off x="1152644" y="561320"/>
          <a:ext cx="111888" cy="1818195"/>
        </a:xfrm>
        <a:custGeom>
          <a:avLst/>
          <a:gdLst/>
          <a:ahLst/>
          <a:cxnLst/>
          <a:rect l="0" t="0" r="0" b="0"/>
          <a:pathLst>
            <a:path>
              <a:moveTo>
                <a:pt x="0" y="0"/>
              </a:moveTo>
              <a:lnTo>
                <a:pt x="0" y="1818195"/>
              </a:lnTo>
              <a:lnTo>
                <a:pt x="111888" y="18181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194B0-60E9-4A9F-91E1-FAC2937B9690}">
      <dsp:nvSpPr>
        <dsp:cNvPr id="0" name=""/>
        <dsp:cNvSpPr/>
      </dsp:nvSpPr>
      <dsp:spPr>
        <a:xfrm>
          <a:off x="1264533" y="2099793"/>
          <a:ext cx="895111" cy="55944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Standards &amp; Template</a:t>
          </a:r>
        </a:p>
      </dsp:txBody>
      <dsp:txXfrm>
        <a:off x="1280919" y="2116179"/>
        <a:ext cx="862339" cy="526672"/>
      </dsp:txXfrm>
    </dsp:sp>
    <dsp:sp modelId="{C808AA52-05C6-4619-980A-36632EDA58A5}">
      <dsp:nvSpPr>
        <dsp:cNvPr id="0" name=""/>
        <dsp:cNvSpPr/>
      </dsp:nvSpPr>
      <dsp:spPr>
        <a:xfrm>
          <a:off x="1152644" y="561320"/>
          <a:ext cx="111888" cy="2517502"/>
        </a:xfrm>
        <a:custGeom>
          <a:avLst/>
          <a:gdLst/>
          <a:ahLst/>
          <a:cxnLst/>
          <a:rect l="0" t="0" r="0" b="0"/>
          <a:pathLst>
            <a:path>
              <a:moveTo>
                <a:pt x="0" y="0"/>
              </a:moveTo>
              <a:lnTo>
                <a:pt x="0" y="2517502"/>
              </a:lnTo>
              <a:lnTo>
                <a:pt x="111888" y="25175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41D827-6BE8-4916-8CFB-C91298980DC5}">
      <dsp:nvSpPr>
        <dsp:cNvPr id="0" name=""/>
        <dsp:cNvSpPr/>
      </dsp:nvSpPr>
      <dsp:spPr>
        <a:xfrm>
          <a:off x="1264533" y="2799099"/>
          <a:ext cx="895111" cy="559444"/>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Governance</a:t>
          </a:r>
        </a:p>
      </dsp:txBody>
      <dsp:txXfrm>
        <a:off x="1280919" y="2815485"/>
        <a:ext cx="862339" cy="526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E19AC-295F-47DB-AF6E-9E1AA25A360B}">
      <dsp:nvSpPr>
        <dsp:cNvPr id="0" name=""/>
        <dsp:cNvSpPr/>
      </dsp:nvSpPr>
      <dsp:spPr>
        <a:xfrm>
          <a:off x="456511" y="2264"/>
          <a:ext cx="1106276" cy="55313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Deliver Business Value</a:t>
          </a:r>
        </a:p>
      </dsp:txBody>
      <dsp:txXfrm>
        <a:off x="472712" y="18465"/>
        <a:ext cx="1073874" cy="520736"/>
      </dsp:txXfrm>
    </dsp:sp>
    <dsp:sp modelId="{ED8AF7E0-5127-4FB5-90F6-D24A167BEDBE}">
      <dsp:nvSpPr>
        <dsp:cNvPr id="0" name=""/>
        <dsp:cNvSpPr/>
      </dsp:nvSpPr>
      <dsp:spPr>
        <a:xfrm>
          <a:off x="567139" y="555402"/>
          <a:ext cx="110627" cy="414853"/>
        </a:xfrm>
        <a:custGeom>
          <a:avLst/>
          <a:gdLst/>
          <a:ahLst/>
          <a:cxnLst/>
          <a:rect l="0" t="0" r="0" b="0"/>
          <a:pathLst>
            <a:path>
              <a:moveTo>
                <a:pt x="0" y="0"/>
              </a:moveTo>
              <a:lnTo>
                <a:pt x="0" y="414853"/>
              </a:lnTo>
              <a:lnTo>
                <a:pt x="110627" y="4148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40893-18AB-4D96-AF6E-5F6868618F91}">
      <dsp:nvSpPr>
        <dsp:cNvPr id="0" name=""/>
        <dsp:cNvSpPr/>
      </dsp:nvSpPr>
      <dsp:spPr>
        <a:xfrm>
          <a:off x="677766" y="693686"/>
          <a:ext cx="885020" cy="55313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Business Goal Alignment</a:t>
          </a:r>
        </a:p>
      </dsp:txBody>
      <dsp:txXfrm>
        <a:off x="693967" y="709887"/>
        <a:ext cx="852618" cy="520736"/>
      </dsp:txXfrm>
    </dsp:sp>
    <dsp:sp modelId="{2A5ACCE1-1210-4F6B-A6DB-82BAE046E532}">
      <dsp:nvSpPr>
        <dsp:cNvPr id="0" name=""/>
        <dsp:cNvSpPr/>
      </dsp:nvSpPr>
      <dsp:spPr>
        <a:xfrm>
          <a:off x="567139" y="555402"/>
          <a:ext cx="110627" cy="1106276"/>
        </a:xfrm>
        <a:custGeom>
          <a:avLst/>
          <a:gdLst/>
          <a:ahLst/>
          <a:cxnLst/>
          <a:rect l="0" t="0" r="0" b="0"/>
          <a:pathLst>
            <a:path>
              <a:moveTo>
                <a:pt x="0" y="0"/>
              </a:moveTo>
              <a:lnTo>
                <a:pt x="0" y="1106276"/>
              </a:lnTo>
              <a:lnTo>
                <a:pt x="110627" y="11062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D66C3-5905-4BB7-BA92-93C71A18DBD8}">
      <dsp:nvSpPr>
        <dsp:cNvPr id="0" name=""/>
        <dsp:cNvSpPr/>
      </dsp:nvSpPr>
      <dsp:spPr>
        <a:xfrm>
          <a:off x="677766" y="1385109"/>
          <a:ext cx="885020" cy="55313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Project Intake and Selection</a:t>
          </a:r>
        </a:p>
      </dsp:txBody>
      <dsp:txXfrm>
        <a:off x="693967" y="1401310"/>
        <a:ext cx="852618" cy="520736"/>
      </dsp:txXfrm>
    </dsp:sp>
    <dsp:sp modelId="{0D8E3A21-E2F9-4924-8381-E22069D5B892}">
      <dsp:nvSpPr>
        <dsp:cNvPr id="0" name=""/>
        <dsp:cNvSpPr/>
      </dsp:nvSpPr>
      <dsp:spPr>
        <a:xfrm>
          <a:off x="567139" y="555402"/>
          <a:ext cx="110627" cy="1797698"/>
        </a:xfrm>
        <a:custGeom>
          <a:avLst/>
          <a:gdLst/>
          <a:ahLst/>
          <a:cxnLst/>
          <a:rect l="0" t="0" r="0" b="0"/>
          <a:pathLst>
            <a:path>
              <a:moveTo>
                <a:pt x="0" y="0"/>
              </a:moveTo>
              <a:lnTo>
                <a:pt x="0" y="1797698"/>
              </a:lnTo>
              <a:lnTo>
                <a:pt x="110627" y="17976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194B0-60E9-4A9F-91E1-FAC2937B9690}">
      <dsp:nvSpPr>
        <dsp:cNvPr id="0" name=""/>
        <dsp:cNvSpPr/>
      </dsp:nvSpPr>
      <dsp:spPr>
        <a:xfrm>
          <a:off x="677766" y="2076531"/>
          <a:ext cx="885020" cy="55313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Portfolio Optimization</a:t>
          </a:r>
        </a:p>
      </dsp:txBody>
      <dsp:txXfrm>
        <a:off x="693967" y="2092732"/>
        <a:ext cx="852618" cy="520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E19AC-295F-47DB-AF6E-9E1AA25A360B}">
      <dsp:nvSpPr>
        <dsp:cNvPr id="0" name=""/>
        <dsp:cNvSpPr/>
      </dsp:nvSpPr>
      <dsp:spPr>
        <a:xfrm>
          <a:off x="128736" y="355"/>
          <a:ext cx="1060787" cy="53039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Deliver Stakeholder Value</a:t>
          </a:r>
        </a:p>
      </dsp:txBody>
      <dsp:txXfrm>
        <a:off x="144271" y="15890"/>
        <a:ext cx="1029717" cy="499323"/>
      </dsp:txXfrm>
    </dsp:sp>
    <dsp:sp modelId="{ED8AF7E0-5127-4FB5-90F6-D24A167BEDBE}">
      <dsp:nvSpPr>
        <dsp:cNvPr id="0" name=""/>
        <dsp:cNvSpPr/>
      </dsp:nvSpPr>
      <dsp:spPr>
        <a:xfrm>
          <a:off x="234815" y="530748"/>
          <a:ext cx="106078" cy="397795"/>
        </a:xfrm>
        <a:custGeom>
          <a:avLst/>
          <a:gdLst/>
          <a:ahLst/>
          <a:cxnLst/>
          <a:rect l="0" t="0" r="0" b="0"/>
          <a:pathLst>
            <a:path>
              <a:moveTo>
                <a:pt x="0" y="0"/>
              </a:moveTo>
              <a:lnTo>
                <a:pt x="0" y="397795"/>
              </a:lnTo>
              <a:lnTo>
                <a:pt x="106078" y="3977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40893-18AB-4D96-AF6E-5F6868618F91}">
      <dsp:nvSpPr>
        <dsp:cNvPr id="0" name=""/>
        <dsp:cNvSpPr/>
      </dsp:nvSpPr>
      <dsp:spPr>
        <a:xfrm>
          <a:off x="340893" y="663347"/>
          <a:ext cx="848629" cy="530393"/>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Multiple Projects</a:t>
          </a:r>
        </a:p>
      </dsp:txBody>
      <dsp:txXfrm>
        <a:off x="356428" y="678882"/>
        <a:ext cx="817559" cy="499323"/>
      </dsp:txXfrm>
    </dsp:sp>
    <dsp:sp modelId="{2A5ACCE1-1210-4F6B-A6DB-82BAE046E532}">
      <dsp:nvSpPr>
        <dsp:cNvPr id="0" name=""/>
        <dsp:cNvSpPr/>
      </dsp:nvSpPr>
      <dsp:spPr>
        <a:xfrm>
          <a:off x="234815" y="530748"/>
          <a:ext cx="106078" cy="1060787"/>
        </a:xfrm>
        <a:custGeom>
          <a:avLst/>
          <a:gdLst/>
          <a:ahLst/>
          <a:cxnLst/>
          <a:rect l="0" t="0" r="0" b="0"/>
          <a:pathLst>
            <a:path>
              <a:moveTo>
                <a:pt x="0" y="0"/>
              </a:moveTo>
              <a:lnTo>
                <a:pt x="0" y="1060787"/>
              </a:lnTo>
              <a:lnTo>
                <a:pt x="106078" y="10607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D66C3-5905-4BB7-BA92-93C71A18DBD8}">
      <dsp:nvSpPr>
        <dsp:cNvPr id="0" name=""/>
        <dsp:cNvSpPr/>
      </dsp:nvSpPr>
      <dsp:spPr>
        <a:xfrm>
          <a:off x="340893" y="1326339"/>
          <a:ext cx="848629" cy="530393"/>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Align Projects to Program Benefit</a:t>
          </a:r>
        </a:p>
      </dsp:txBody>
      <dsp:txXfrm>
        <a:off x="356428" y="1341874"/>
        <a:ext cx="817559" cy="499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70E30-49CB-4994-82FA-56278945922D}">
      <dsp:nvSpPr>
        <dsp:cNvPr id="0" name=""/>
        <dsp:cNvSpPr/>
      </dsp:nvSpPr>
      <dsp:spPr>
        <a:xfrm>
          <a:off x="799447" y="191516"/>
          <a:ext cx="2474976" cy="2474976"/>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Alignment</a:t>
          </a:r>
        </a:p>
      </dsp:txBody>
      <dsp:txXfrm>
        <a:off x="2103818" y="715975"/>
        <a:ext cx="883920" cy="736600"/>
      </dsp:txXfrm>
    </dsp:sp>
    <dsp:sp modelId="{A75487B2-2C7F-4C83-927F-976B89E49958}">
      <dsp:nvSpPr>
        <dsp:cNvPr id="0" name=""/>
        <dsp:cNvSpPr/>
      </dsp:nvSpPr>
      <dsp:spPr>
        <a:xfrm>
          <a:off x="748474" y="279908"/>
          <a:ext cx="2474976" cy="2474976"/>
        </a:xfrm>
        <a:prstGeom prst="pie">
          <a:avLst>
            <a:gd name="adj1" fmla="val 1800000"/>
            <a:gd name="adj2" fmla="val 90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Transparency</a:t>
          </a:r>
        </a:p>
      </dsp:txBody>
      <dsp:txXfrm>
        <a:off x="1337754" y="1885696"/>
        <a:ext cx="1325880" cy="648208"/>
      </dsp:txXfrm>
    </dsp:sp>
    <dsp:sp modelId="{B0D4039C-F11A-4EEB-BBC2-54CBD4B18030}">
      <dsp:nvSpPr>
        <dsp:cNvPr id="0" name=""/>
        <dsp:cNvSpPr/>
      </dsp:nvSpPr>
      <dsp:spPr>
        <a:xfrm>
          <a:off x="697501" y="191516"/>
          <a:ext cx="2474976" cy="2474976"/>
        </a:xfrm>
        <a:prstGeom prst="pie">
          <a:avLst>
            <a:gd name="adj1" fmla="val 90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Structured Intake</a:t>
          </a:r>
        </a:p>
      </dsp:txBody>
      <dsp:txXfrm>
        <a:off x="984186" y="715975"/>
        <a:ext cx="883920" cy="736600"/>
      </dsp:txXfrm>
    </dsp:sp>
    <dsp:sp modelId="{4CD5C83F-AA14-4275-B318-7F6F6A03CCA5}">
      <dsp:nvSpPr>
        <dsp:cNvPr id="0" name=""/>
        <dsp:cNvSpPr/>
      </dsp:nvSpPr>
      <dsp:spPr>
        <a:xfrm>
          <a:off x="646438" y="38303"/>
          <a:ext cx="2781401" cy="2781401"/>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71C34D-BAB9-49A0-9B50-DB68F0247282}">
      <dsp:nvSpPr>
        <dsp:cNvPr id="0" name=""/>
        <dsp:cNvSpPr/>
      </dsp:nvSpPr>
      <dsp:spPr>
        <a:xfrm>
          <a:off x="595261" y="126538"/>
          <a:ext cx="2781401" cy="2781401"/>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2EA45-F364-4EC0-B4A9-8AA2C66AAD1C}">
      <dsp:nvSpPr>
        <dsp:cNvPr id="0" name=""/>
        <dsp:cNvSpPr/>
      </dsp:nvSpPr>
      <dsp:spPr>
        <a:xfrm>
          <a:off x="544084" y="38303"/>
          <a:ext cx="2781401" cy="2781401"/>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C112B-8A11-41A1-8D3C-27C7F6CBA324}">
      <dsp:nvSpPr>
        <dsp:cNvPr id="0" name=""/>
        <dsp:cNvSpPr/>
      </dsp:nvSpPr>
      <dsp:spPr>
        <a:xfrm>
          <a:off x="3048000" y="1483874"/>
          <a:ext cx="1668009" cy="578978"/>
        </a:xfrm>
        <a:custGeom>
          <a:avLst/>
          <a:gdLst/>
          <a:ahLst/>
          <a:cxnLst/>
          <a:rect l="0" t="0" r="0" b="0"/>
          <a:pathLst>
            <a:path>
              <a:moveTo>
                <a:pt x="0" y="0"/>
              </a:moveTo>
              <a:lnTo>
                <a:pt x="0" y="289489"/>
              </a:lnTo>
              <a:lnTo>
                <a:pt x="1668009" y="289489"/>
              </a:lnTo>
              <a:lnTo>
                <a:pt x="1668009" y="578978"/>
              </a:lnTo>
            </a:path>
          </a:pathLst>
        </a:custGeom>
        <a:noFill/>
        <a:ln w="28575" cap="flat" cmpd="sng" algn="ctr">
          <a:solidFill>
            <a:schemeClr val="accent6">
              <a:shade val="95000"/>
              <a:satMod val="105000"/>
            </a:schemeClr>
          </a:solidFill>
          <a:prstDash val="dash"/>
        </a:ln>
        <a:effectLst/>
      </dsp:spPr>
      <dsp:style>
        <a:lnRef idx="1">
          <a:schemeClr val="accent6"/>
        </a:lnRef>
        <a:fillRef idx="0">
          <a:schemeClr val="accent6"/>
        </a:fillRef>
        <a:effectRef idx="0">
          <a:schemeClr val="accent6"/>
        </a:effectRef>
        <a:fontRef idx="minor">
          <a:schemeClr val="tx1"/>
        </a:fontRef>
      </dsp:style>
    </dsp:sp>
    <dsp:sp modelId="{82349FB7-839E-4445-965C-42AC6AB5DA0D}">
      <dsp:nvSpPr>
        <dsp:cNvPr id="0" name=""/>
        <dsp:cNvSpPr/>
      </dsp:nvSpPr>
      <dsp:spPr>
        <a:xfrm>
          <a:off x="1379990" y="1483874"/>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2F7BC-A31A-42BF-B14C-FBF7704BADAE}">
      <dsp:nvSpPr>
        <dsp:cNvPr id="0" name=""/>
        <dsp:cNvSpPr/>
      </dsp:nvSpPr>
      <dsp:spPr>
        <a:xfrm>
          <a:off x="2358739" y="105354"/>
          <a:ext cx="1378520" cy="137852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31858-EC8E-4F12-92DD-78EF1FBF7117}">
      <dsp:nvSpPr>
        <dsp:cNvPr id="0" name=""/>
        <dsp:cNvSpPr/>
      </dsp:nvSpPr>
      <dsp:spPr>
        <a:xfrm>
          <a:off x="2358739" y="105354"/>
          <a:ext cx="1378520" cy="137852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B965A-F0B2-4A8E-96F4-54EF5DA922B5}">
      <dsp:nvSpPr>
        <dsp:cNvPr id="0" name=""/>
        <dsp:cNvSpPr/>
      </dsp:nvSpPr>
      <dsp:spPr>
        <a:xfrm>
          <a:off x="1669479" y="353487"/>
          <a:ext cx="2757041" cy="8822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Project Sponsor</a:t>
          </a:r>
        </a:p>
      </dsp:txBody>
      <dsp:txXfrm>
        <a:off x="1669479" y="353487"/>
        <a:ext cx="2757041" cy="882253"/>
      </dsp:txXfrm>
    </dsp:sp>
    <dsp:sp modelId="{1FCE4D59-B188-45C7-9785-F44666980789}">
      <dsp:nvSpPr>
        <dsp:cNvPr id="0" name=""/>
        <dsp:cNvSpPr/>
      </dsp:nvSpPr>
      <dsp:spPr>
        <a:xfrm>
          <a:off x="690729" y="2062853"/>
          <a:ext cx="1378520" cy="137852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1EE60D-2DF7-48D9-AD91-F75E23F27ACE}">
      <dsp:nvSpPr>
        <dsp:cNvPr id="0" name=""/>
        <dsp:cNvSpPr/>
      </dsp:nvSpPr>
      <dsp:spPr>
        <a:xfrm>
          <a:off x="690729" y="2062853"/>
          <a:ext cx="1378520" cy="137852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D24B8-67F1-46E2-9BCD-392C66AACF98}">
      <dsp:nvSpPr>
        <dsp:cNvPr id="0" name=""/>
        <dsp:cNvSpPr/>
      </dsp:nvSpPr>
      <dsp:spPr>
        <a:xfrm>
          <a:off x="1469" y="2310986"/>
          <a:ext cx="2757041" cy="8822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Business Lead</a:t>
          </a:r>
        </a:p>
      </dsp:txBody>
      <dsp:txXfrm>
        <a:off x="1469" y="2310986"/>
        <a:ext cx="2757041" cy="882253"/>
      </dsp:txXfrm>
    </dsp:sp>
    <dsp:sp modelId="{31EB6B98-AA2E-4A57-AA3D-54F11A36E898}">
      <dsp:nvSpPr>
        <dsp:cNvPr id="0" name=""/>
        <dsp:cNvSpPr/>
      </dsp:nvSpPr>
      <dsp:spPr>
        <a:xfrm>
          <a:off x="4026749" y="2062853"/>
          <a:ext cx="1378520" cy="137852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60CF1-E840-4B3F-8C82-A00DDBA0F883}">
      <dsp:nvSpPr>
        <dsp:cNvPr id="0" name=""/>
        <dsp:cNvSpPr/>
      </dsp:nvSpPr>
      <dsp:spPr>
        <a:xfrm>
          <a:off x="4026749" y="2062853"/>
          <a:ext cx="1378520" cy="137852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899E3B-21A3-49F7-9D11-F5B13C4CF9E3}">
      <dsp:nvSpPr>
        <dsp:cNvPr id="0" name=""/>
        <dsp:cNvSpPr/>
      </dsp:nvSpPr>
      <dsp:spPr>
        <a:xfrm>
          <a:off x="3337489" y="2310986"/>
          <a:ext cx="2757041" cy="8822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Project Manager</a:t>
          </a:r>
        </a:p>
      </dsp:txBody>
      <dsp:txXfrm>
        <a:off x="3337489" y="2310986"/>
        <a:ext cx="2757041" cy="88225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7F5BEA4D-FBA4-494E-B00A-21E62EE04A03}" type="datetimeFigureOut">
              <a:rPr lang="en-US" smtClean="0"/>
              <a:pPr/>
              <a:t>11/14/2016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2F4B4BF0-B97B-2D45-85EF-CB6309CFAD8E}" type="slidenum">
              <a:rPr lang="en-US" smtClean="0"/>
              <a:pPr/>
              <a:t>‹#›</a:t>
            </a:fld>
            <a:endParaRPr lang="en-US"/>
          </a:p>
        </p:txBody>
      </p:sp>
    </p:spTree>
    <p:extLst>
      <p:ext uri="{BB962C8B-B14F-4D97-AF65-F5344CB8AC3E}">
        <p14:creationId xmlns:p14="http://schemas.microsoft.com/office/powerpoint/2010/main" val="106352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288820CA-61EA-B04B-A21C-6245F4BD6303}" type="datetimeFigureOut">
              <a:rPr lang="en-US" smtClean="0"/>
              <a:pPr/>
              <a:t>11/14/2016</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59C57704-8FA4-534B-9670-63B1F3D20BF3}" type="slidenum">
              <a:rPr lang="en-US" smtClean="0"/>
              <a:pPr/>
              <a:t>‹#›</a:t>
            </a:fld>
            <a:endParaRPr lang="en-US" dirty="0"/>
          </a:p>
        </p:txBody>
      </p:sp>
    </p:spTree>
    <p:extLst>
      <p:ext uri="{BB962C8B-B14F-4D97-AF65-F5344CB8AC3E}">
        <p14:creationId xmlns:p14="http://schemas.microsoft.com/office/powerpoint/2010/main" val="28542199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a:t>
            </a:fld>
            <a:endParaRPr lang="en-US" dirty="0"/>
          </a:p>
        </p:txBody>
      </p:sp>
    </p:spTree>
    <p:extLst>
      <p:ext uri="{BB962C8B-B14F-4D97-AF65-F5344CB8AC3E}">
        <p14:creationId xmlns:p14="http://schemas.microsoft.com/office/powerpoint/2010/main" val="115933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 Waterfall project, the features (or scope) are first defined in detail, which drive cost and schedule estimates.</a:t>
            </a:r>
          </a:p>
          <a:p>
            <a:r>
              <a:rPr lang="en-US" baseline="0" dirty="0"/>
              <a:t>In an Agile project, cost and schedule are defined first, and scope depends on the team’s prioritization of the features.</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15</a:t>
            </a:fld>
            <a:endParaRPr lang="en-US" dirty="0"/>
          </a:p>
        </p:txBody>
      </p:sp>
    </p:spTree>
    <p:extLst>
      <p:ext uri="{BB962C8B-B14F-4D97-AF65-F5344CB8AC3E}">
        <p14:creationId xmlns:p14="http://schemas.microsoft.com/office/powerpoint/2010/main" val="161713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16</a:t>
            </a:fld>
            <a:endParaRPr lang="en-US" dirty="0"/>
          </a:p>
        </p:txBody>
      </p:sp>
    </p:spTree>
    <p:extLst>
      <p:ext uri="{BB962C8B-B14F-4D97-AF65-F5344CB8AC3E}">
        <p14:creationId xmlns:p14="http://schemas.microsoft.com/office/powerpoint/2010/main" val="1505738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18</a:t>
            </a:fld>
            <a:endParaRPr lang="en-US" dirty="0"/>
          </a:p>
        </p:txBody>
      </p:sp>
    </p:spTree>
    <p:extLst>
      <p:ext uri="{BB962C8B-B14F-4D97-AF65-F5344CB8AC3E}">
        <p14:creationId xmlns:p14="http://schemas.microsoft.com/office/powerpoint/2010/main" val="362298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19</a:t>
            </a:fld>
            <a:endParaRPr lang="en-US" dirty="0"/>
          </a:p>
        </p:txBody>
      </p:sp>
    </p:spTree>
    <p:extLst>
      <p:ext uri="{BB962C8B-B14F-4D97-AF65-F5344CB8AC3E}">
        <p14:creationId xmlns:p14="http://schemas.microsoft.com/office/powerpoint/2010/main" val="3093513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a:t>
            </a:r>
            <a:r>
              <a:rPr lang="en-US" baseline="0" dirty="0"/>
              <a:t>  Initiatives, Projects and Programs</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20</a:t>
            </a:fld>
            <a:endParaRPr lang="en-US" dirty="0"/>
          </a:p>
        </p:txBody>
      </p:sp>
    </p:spTree>
    <p:extLst>
      <p:ext uri="{BB962C8B-B14F-4D97-AF65-F5344CB8AC3E}">
        <p14:creationId xmlns:p14="http://schemas.microsoft.com/office/powerpoint/2010/main" val="3605424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PMO is an operational unit</a:t>
            </a:r>
          </a:p>
          <a:p>
            <a:r>
              <a:rPr lang="en-US" dirty="0"/>
              <a:t>PM</a:t>
            </a:r>
            <a:r>
              <a:rPr lang="en-US" baseline="0" dirty="0"/>
              <a:t> is an action or something you do</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21</a:t>
            </a:fld>
            <a:endParaRPr lang="en-US" dirty="0"/>
          </a:p>
        </p:txBody>
      </p:sp>
    </p:spTree>
    <p:extLst>
      <p:ext uri="{BB962C8B-B14F-4D97-AF65-F5344CB8AC3E}">
        <p14:creationId xmlns:p14="http://schemas.microsoft.com/office/powerpoint/2010/main" val="11568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22</a:t>
            </a:fld>
            <a:endParaRPr lang="en-US" dirty="0"/>
          </a:p>
        </p:txBody>
      </p:sp>
    </p:spTree>
    <p:extLst>
      <p:ext uri="{BB962C8B-B14F-4D97-AF65-F5344CB8AC3E}">
        <p14:creationId xmlns:p14="http://schemas.microsoft.com/office/powerpoint/2010/main" val="248793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23</a:t>
            </a:fld>
            <a:endParaRPr lang="en-US" dirty="0"/>
          </a:p>
        </p:txBody>
      </p:sp>
    </p:spTree>
    <p:extLst>
      <p:ext uri="{BB962C8B-B14F-4D97-AF65-F5344CB8AC3E}">
        <p14:creationId xmlns:p14="http://schemas.microsoft.com/office/powerpoint/2010/main" val="158258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24</a:t>
            </a:fld>
            <a:endParaRPr lang="en-US" dirty="0"/>
          </a:p>
        </p:txBody>
      </p:sp>
    </p:spTree>
    <p:extLst>
      <p:ext uri="{BB962C8B-B14F-4D97-AF65-F5344CB8AC3E}">
        <p14:creationId xmlns:p14="http://schemas.microsoft.com/office/powerpoint/2010/main" val="297092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25</a:t>
            </a:fld>
            <a:endParaRPr lang="en-US" dirty="0"/>
          </a:p>
        </p:txBody>
      </p:sp>
    </p:spTree>
    <p:extLst>
      <p:ext uri="{BB962C8B-B14F-4D97-AF65-F5344CB8AC3E}">
        <p14:creationId xmlns:p14="http://schemas.microsoft.com/office/powerpoint/2010/main" val="295322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E453D-43FA-AE4A-9EA2-6FD058F9B1CC}" type="slidenum">
              <a:rPr lang="en-US" smtClean="0"/>
              <a:t>4</a:t>
            </a:fld>
            <a:endParaRPr lang="en-US"/>
          </a:p>
        </p:txBody>
      </p:sp>
    </p:spTree>
    <p:extLst>
      <p:ext uri="{BB962C8B-B14F-4D97-AF65-F5344CB8AC3E}">
        <p14:creationId xmlns:p14="http://schemas.microsoft.com/office/powerpoint/2010/main" val="173708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26</a:t>
            </a:fld>
            <a:endParaRPr lang="en-US" dirty="0"/>
          </a:p>
        </p:txBody>
      </p:sp>
    </p:spTree>
    <p:extLst>
      <p:ext uri="{BB962C8B-B14F-4D97-AF65-F5344CB8AC3E}">
        <p14:creationId xmlns:p14="http://schemas.microsoft.com/office/powerpoint/2010/main" val="744710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27</a:t>
            </a:fld>
            <a:endParaRPr lang="en-US" dirty="0"/>
          </a:p>
        </p:txBody>
      </p:sp>
    </p:spTree>
    <p:extLst>
      <p:ext uri="{BB962C8B-B14F-4D97-AF65-F5344CB8AC3E}">
        <p14:creationId xmlns:p14="http://schemas.microsoft.com/office/powerpoint/2010/main" val="1326101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28</a:t>
            </a:fld>
            <a:endParaRPr lang="en-US" dirty="0"/>
          </a:p>
        </p:txBody>
      </p:sp>
    </p:spTree>
    <p:extLst>
      <p:ext uri="{BB962C8B-B14F-4D97-AF65-F5344CB8AC3E}">
        <p14:creationId xmlns:p14="http://schemas.microsoft.com/office/powerpoint/2010/main" val="4015859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r>
              <a:rPr lang="en-US" baseline="0" dirty="0"/>
              <a:t> meetings and take notes!  </a:t>
            </a:r>
            <a:r>
              <a:rPr lang="en-US" baseline="0"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29</a:t>
            </a:fld>
            <a:endParaRPr lang="en-US" dirty="0"/>
          </a:p>
        </p:txBody>
      </p:sp>
    </p:spTree>
    <p:extLst>
      <p:ext uri="{BB962C8B-B14F-4D97-AF65-F5344CB8AC3E}">
        <p14:creationId xmlns:p14="http://schemas.microsoft.com/office/powerpoint/2010/main" val="4198685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30</a:t>
            </a:fld>
            <a:endParaRPr lang="en-US" dirty="0"/>
          </a:p>
        </p:txBody>
      </p:sp>
    </p:spTree>
    <p:extLst>
      <p:ext uri="{BB962C8B-B14F-4D97-AF65-F5344CB8AC3E}">
        <p14:creationId xmlns:p14="http://schemas.microsoft.com/office/powerpoint/2010/main" val="1392758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31</a:t>
            </a:fld>
            <a:endParaRPr lang="en-US" dirty="0"/>
          </a:p>
        </p:txBody>
      </p:sp>
    </p:spTree>
    <p:extLst>
      <p:ext uri="{BB962C8B-B14F-4D97-AF65-F5344CB8AC3E}">
        <p14:creationId xmlns:p14="http://schemas.microsoft.com/office/powerpoint/2010/main" val="2812040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5859">
              <a:defRPr/>
            </a:pPr>
            <a:r>
              <a:rPr lang="en-US" altLang="en-US" dirty="0">
                <a:cs typeface="Times New Roman" panose="02020603050405020304" pitchFamily="18" charset="0"/>
              </a:rPr>
              <a:t>It is the </a:t>
            </a:r>
            <a:r>
              <a:rPr lang="en-US" altLang="en-US" b="1" dirty="0">
                <a:solidFill>
                  <a:srgbClr val="CC3399"/>
                </a:solidFill>
                <a:cs typeface="Times New Roman" panose="02020603050405020304" pitchFamily="18" charset="0"/>
              </a:rPr>
              <a:t>risk event</a:t>
            </a:r>
            <a:r>
              <a:rPr lang="en-US" altLang="en-US" dirty="0">
                <a:cs typeface="Times New Roman" panose="02020603050405020304" pitchFamily="18" charset="0"/>
              </a:rPr>
              <a:t> that Risk Management seeks to control first and foremost by finding ways to control the probability of the occurrence </a:t>
            </a:r>
            <a:r>
              <a:rPr lang="en-US" altLang="en-US" b="1" dirty="0">
                <a:solidFill>
                  <a:srgbClr val="CC3399"/>
                </a:solidFill>
                <a:cs typeface="Times New Roman" panose="02020603050405020304" pitchFamily="18" charset="0"/>
              </a:rPr>
              <a:t>and then the impact</a:t>
            </a:r>
            <a:r>
              <a:rPr lang="en-US" altLang="en-US" dirty="0">
                <a:cs typeface="Times New Roman" panose="02020603050405020304" pitchFamily="18" charset="0"/>
              </a:rPr>
              <a:t> if it does.</a:t>
            </a:r>
          </a:p>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32</a:t>
            </a:fld>
            <a:endParaRPr lang="en-US" dirty="0"/>
          </a:p>
        </p:txBody>
      </p:sp>
    </p:spTree>
    <p:extLst>
      <p:ext uri="{BB962C8B-B14F-4D97-AF65-F5344CB8AC3E}">
        <p14:creationId xmlns:p14="http://schemas.microsoft.com/office/powerpoint/2010/main" val="1963990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CEA55-215C-4040-8FFA-5AE2D2D305C1}" type="slidenum">
              <a:rPr lang="en-US" altLang="en-US"/>
              <a:pPr/>
              <a:t>33</a:t>
            </a:fld>
            <a:endParaRPr lang="en-US" alt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7496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F69D8-5B54-42B9-BD3A-8503269B37FE}" type="slidenum">
              <a:rPr lang="en-US" altLang="en-US"/>
              <a:pPr/>
              <a:t>34</a:t>
            </a:fld>
            <a:endParaRPr lang="en-US" alt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r>
              <a:rPr lang="en-US" altLang="en-US"/>
              <a:t>Primary output of Risk Identification is the Risk Register.  </a:t>
            </a:r>
          </a:p>
          <a:p>
            <a:pPr>
              <a:buFontTx/>
              <a:buChar char="•"/>
            </a:pPr>
            <a:r>
              <a:rPr lang="en-US" altLang="en-US"/>
              <a:t>List of identified Risks</a:t>
            </a:r>
          </a:p>
          <a:p>
            <a:pPr>
              <a:buFontTx/>
              <a:buChar char="•"/>
            </a:pPr>
            <a:r>
              <a:rPr lang="en-US" altLang="en-US"/>
              <a:t>List of potential responses</a:t>
            </a:r>
          </a:p>
          <a:p>
            <a:pPr>
              <a:buFontTx/>
              <a:buChar char="•"/>
            </a:pPr>
            <a:r>
              <a:rPr lang="en-US" altLang="en-US"/>
              <a:t>Root causes of Risk</a:t>
            </a:r>
          </a:p>
          <a:p>
            <a:pPr>
              <a:buFontTx/>
              <a:buChar char="•"/>
            </a:pPr>
            <a:r>
              <a:rPr lang="en-US" altLang="en-US"/>
              <a:t>Updated risk categories</a:t>
            </a:r>
          </a:p>
          <a:p>
            <a:pPr>
              <a:buFontTx/>
              <a:buChar char="•"/>
            </a:pPr>
            <a:endParaRPr lang="en-US" altLang="en-US"/>
          </a:p>
        </p:txBody>
      </p:sp>
    </p:spTree>
    <p:extLst>
      <p:ext uri="{BB962C8B-B14F-4D97-AF65-F5344CB8AC3E}">
        <p14:creationId xmlns:p14="http://schemas.microsoft.com/office/powerpoint/2010/main" val="3740039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36</a:t>
            </a:fld>
            <a:endParaRPr lang="en-US" dirty="0"/>
          </a:p>
        </p:txBody>
      </p:sp>
    </p:spTree>
    <p:extLst>
      <p:ext uri="{BB962C8B-B14F-4D97-AF65-F5344CB8AC3E}">
        <p14:creationId xmlns:p14="http://schemas.microsoft.com/office/powerpoint/2010/main" val="244717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device for 2016 for</a:t>
            </a:r>
            <a:r>
              <a:rPr lang="en-US" baseline="0" dirty="0"/>
              <a:t> Q2 FY17</a:t>
            </a:r>
            <a:endParaRPr lang="en-US" dirty="0"/>
          </a:p>
        </p:txBody>
      </p:sp>
      <p:sp>
        <p:nvSpPr>
          <p:cNvPr id="4" name="Slide Number Placeholder 3"/>
          <p:cNvSpPr>
            <a:spLocks noGrp="1"/>
          </p:cNvSpPr>
          <p:nvPr>
            <p:ph type="sldNum" sz="quarter" idx="10"/>
          </p:nvPr>
        </p:nvSpPr>
        <p:spPr/>
        <p:txBody>
          <a:bodyPr/>
          <a:lstStyle/>
          <a:p>
            <a:fld id="{C5FE453D-43FA-AE4A-9EA2-6FD058F9B1CC}" type="slidenum">
              <a:rPr lang="en-US" smtClean="0"/>
              <a:t>6</a:t>
            </a:fld>
            <a:endParaRPr lang="en-US" dirty="0"/>
          </a:p>
        </p:txBody>
      </p:sp>
    </p:spTree>
    <p:extLst>
      <p:ext uri="{BB962C8B-B14F-4D97-AF65-F5344CB8AC3E}">
        <p14:creationId xmlns:p14="http://schemas.microsoft.com/office/powerpoint/2010/main" val="279067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50A57-3B67-465E-90FB-E8711FDA230B}" type="slidenum">
              <a:rPr lang="en-US" altLang="en-US"/>
              <a:pPr/>
              <a:t>37</a:t>
            </a:fld>
            <a:endParaRPr lang="en-US" alt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US" altLang="en-US"/>
              <a:t>Reference Page 174</a:t>
            </a:r>
          </a:p>
        </p:txBody>
      </p:sp>
    </p:spTree>
    <p:extLst>
      <p:ext uri="{BB962C8B-B14F-4D97-AF65-F5344CB8AC3E}">
        <p14:creationId xmlns:p14="http://schemas.microsoft.com/office/powerpoint/2010/main" val="135640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team</a:t>
            </a:r>
            <a:r>
              <a:rPr lang="en-US" baseline="0" dirty="0"/>
              <a:t> member will be on-call for jury duty.  Replace that team member or reschedule their involvement.</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38</a:t>
            </a:fld>
            <a:endParaRPr lang="en-US" dirty="0"/>
          </a:p>
        </p:txBody>
      </p:sp>
    </p:spTree>
    <p:extLst>
      <p:ext uri="{BB962C8B-B14F-4D97-AF65-F5344CB8AC3E}">
        <p14:creationId xmlns:p14="http://schemas.microsoft.com/office/powerpoint/2010/main" val="1277502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39</a:t>
            </a:fld>
            <a:endParaRPr lang="en-US" dirty="0"/>
          </a:p>
        </p:txBody>
      </p:sp>
    </p:spTree>
    <p:extLst>
      <p:ext uri="{BB962C8B-B14F-4D97-AF65-F5344CB8AC3E}">
        <p14:creationId xmlns:p14="http://schemas.microsoft.com/office/powerpoint/2010/main" val="1969967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40</a:t>
            </a:fld>
            <a:endParaRPr lang="en-US" dirty="0"/>
          </a:p>
        </p:txBody>
      </p:sp>
    </p:spTree>
    <p:extLst>
      <p:ext uri="{BB962C8B-B14F-4D97-AF65-F5344CB8AC3E}">
        <p14:creationId xmlns:p14="http://schemas.microsoft.com/office/powerpoint/2010/main" val="4014867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769E4-F205-42AC-A729-8E6ABF9EB402}" type="slidenum">
              <a:rPr lang="en-US" altLang="en-US"/>
              <a:pPr/>
              <a:t>41</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dirty="0"/>
              <a:t>If you make it to Step 3, and the</a:t>
            </a:r>
            <a:r>
              <a:rPr lang="en-US" altLang="en-US" baseline="0" dirty="0"/>
              <a:t> event occurs</a:t>
            </a:r>
            <a:r>
              <a:rPr lang="en-US" altLang="en-US" dirty="0"/>
              <a:t>, you have missed the opportunity to incorporate contingency.</a:t>
            </a:r>
          </a:p>
          <a:p>
            <a:endParaRPr lang="en-US" altLang="en-US" dirty="0"/>
          </a:p>
          <a:p>
            <a:endParaRPr lang="en-US" altLang="en-US" dirty="0"/>
          </a:p>
        </p:txBody>
      </p:sp>
    </p:spTree>
    <p:extLst>
      <p:ext uri="{BB962C8B-B14F-4D97-AF65-F5344CB8AC3E}">
        <p14:creationId xmlns:p14="http://schemas.microsoft.com/office/powerpoint/2010/main" val="589772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613B2-61A6-44D6-9737-9661A0C5E9EB}" type="slidenum">
              <a:rPr lang="en-US" altLang="en-US"/>
              <a:pPr/>
              <a:t>42</a:t>
            </a:fld>
            <a:endParaRPr lang="en-US" alt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81455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44</a:t>
            </a:fld>
            <a:endParaRPr lang="en-US" dirty="0"/>
          </a:p>
        </p:txBody>
      </p:sp>
    </p:spTree>
    <p:extLst>
      <p:ext uri="{BB962C8B-B14F-4D97-AF65-F5344CB8AC3E}">
        <p14:creationId xmlns:p14="http://schemas.microsoft.com/office/powerpoint/2010/main" val="3308304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45</a:t>
            </a:fld>
            <a:endParaRPr lang="en-US" dirty="0"/>
          </a:p>
        </p:txBody>
      </p:sp>
    </p:spTree>
    <p:extLst>
      <p:ext uri="{BB962C8B-B14F-4D97-AF65-F5344CB8AC3E}">
        <p14:creationId xmlns:p14="http://schemas.microsoft.com/office/powerpoint/2010/main" val="880360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46</a:t>
            </a:fld>
            <a:endParaRPr lang="en-US" dirty="0"/>
          </a:p>
        </p:txBody>
      </p:sp>
    </p:spTree>
    <p:extLst>
      <p:ext uri="{BB962C8B-B14F-4D97-AF65-F5344CB8AC3E}">
        <p14:creationId xmlns:p14="http://schemas.microsoft.com/office/powerpoint/2010/main" val="846888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49</a:t>
            </a:fld>
            <a:endParaRPr lang="en-US" dirty="0"/>
          </a:p>
        </p:txBody>
      </p:sp>
    </p:spTree>
    <p:extLst>
      <p:ext uri="{BB962C8B-B14F-4D97-AF65-F5344CB8AC3E}">
        <p14:creationId xmlns:p14="http://schemas.microsoft.com/office/powerpoint/2010/main" val="268321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Plantronics Manager Pro is a cloud-based software that enterprise IT managers use to configure and update large-scale audio device implementations.</a:t>
            </a:r>
          </a:p>
          <a:p>
            <a:endParaRPr lang="en-US" dirty="0">
              <a:solidFill>
                <a:schemeClr val="tx1"/>
              </a:solidFill>
            </a:endParaRPr>
          </a:p>
          <a:p>
            <a:r>
              <a:rPr lang="en-US" dirty="0">
                <a:solidFill>
                  <a:schemeClr val="tx1"/>
                </a:solidFill>
              </a:rPr>
              <a:t>Plantronics </a:t>
            </a:r>
            <a:r>
              <a:rPr lang="en-US" dirty="0" err="1">
                <a:solidFill>
                  <a:schemeClr val="tx1"/>
                </a:solidFill>
              </a:rPr>
              <a:t>DaaS</a:t>
            </a:r>
            <a:r>
              <a:rPr lang="en-US" dirty="0">
                <a:solidFill>
                  <a:schemeClr val="tx1"/>
                </a:solidFill>
              </a:rPr>
              <a:t> is a</a:t>
            </a:r>
            <a:r>
              <a:rPr lang="en-US" baseline="0" dirty="0">
                <a:solidFill>
                  <a:schemeClr val="tx1"/>
                </a:solidFill>
              </a:rPr>
              <a:t> subscription program for headsets and services.</a:t>
            </a:r>
          </a:p>
          <a:p>
            <a:endParaRPr lang="en-US" baseline="0" dirty="0">
              <a:solidFill>
                <a:schemeClr val="tx1"/>
              </a:solidFill>
            </a:endParaRPr>
          </a:p>
          <a:p>
            <a:r>
              <a:rPr lang="en-US" baseline="0" dirty="0">
                <a:solidFill>
                  <a:schemeClr val="tx1"/>
                </a:solidFill>
              </a:rPr>
              <a:t>Plantronics Hub is a client application used to configure device settings.</a:t>
            </a:r>
          </a:p>
          <a:p>
            <a:endParaRPr lang="en-US" baseline="0" dirty="0">
              <a:solidFill>
                <a:schemeClr val="tx1"/>
              </a:solidFill>
            </a:endParaRPr>
          </a:p>
          <a:p>
            <a:r>
              <a:rPr lang="en-US" baseline="0" dirty="0">
                <a:solidFill>
                  <a:schemeClr val="tx1"/>
                </a:solidFill>
              </a:rPr>
              <a:t>You can guess what Find My Headset is for.</a:t>
            </a:r>
            <a:endParaRPr lang="en-US" dirty="0">
              <a:solidFill>
                <a:schemeClr val="tx1"/>
              </a:solidFill>
            </a:endParaRPr>
          </a:p>
          <a:p>
            <a:endParaRPr lang="en-US" dirty="0">
              <a:solidFill>
                <a:schemeClr val="tx1"/>
              </a:solidFill>
            </a:endParaRPr>
          </a:p>
          <a:p>
            <a:r>
              <a:rPr lang="en-US" dirty="0">
                <a:solidFill>
                  <a:schemeClr val="tx1"/>
                </a:solidFill>
              </a:rPr>
              <a:t>Not shown is the</a:t>
            </a:r>
            <a:r>
              <a:rPr lang="en-US" baseline="0" dirty="0">
                <a:solidFill>
                  <a:schemeClr val="tx1"/>
                </a:solidFill>
              </a:rPr>
              <a:t> </a:t>
            </a:r>
            <a:r>
              <a:rPr lang="en-US">
                <a:solidFill>
                  <a:schemeClr val="tx1"/>
                </a:solidFill>
              </a:rPr>
              <a:t>Plantronics </a:t>
            </a:r>
            <a:r>
              <a:rPr lang="en-US" baseline="0">
                <a:solidFill>
                  <a:schemeClr val="tx1"/>
                </a:solidFill>
              </a:rPr>
              <a:t>software </a:t>
            </a:r>
            <a:r>
              <a:rPr lang="en-US" baseline="0" dirty="0">
                <a:solidFill>
                  <a:schemeClr val="tx1"/>
                </a:solidFill>
              </a:rPr>
              <a:t>development kit used to integrate apps with Plantronics devices to make the apps “contextually aware”.</a:t>
            </a:r>
            <a:endParaRPr lang="en-US" dirty="0">
              <a:solidFill>
                <a:srgbClr val="92D050"/>
              </a:solidFill>
            </a:endParaRPr>
          </a:p>
        </p:txBody>
      </p:sp>
      <p:sp>
        <p:nvSpPr>
          <p:cNvPr id="4" name="Slide Number Placeholder 3"/>
          <p:cNvSpPr>
            <a:spLocks noGrp="1"/>
          </p:cNvSpPr>
          <p:nvPr>
            <p:ph type="sldNum" sz="quarter" idx="10"/>
          </p:nvPr>
        </p:nvSpPr>
        <p:spPr/>
        <p:txBody>
          <a:bodyPr/>
          <a:lstStyle/>
          <a:p>
            <a:fld id="{C5FE453D-43FA-AE4A-9EA2-6FD058F9B1CC}" type="slidenum">
              <a:rPr lang="en-US" smtClean="0"/>
              <a:t>8</a:t>
            </a:fld>
            <a:endParaRPr lang="en-US" dirty="0"/>
          </a:p>
        </p:txBody>
      </p:sp>
    </p:spTree>
    <p:extLst>
      <p:ext uri="{BB962C8B-B14F-4D97-AF65-F5344CB8AC3E}">
        <p14:creationId xmlns:p14="http://schemas.microsoft.com/office/powerpoint/2010/main" val="3851032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51</a:t>
            </a:fld>
            <a:endParaRPr lang="en-US" dirty="0"/>
          </a:p>
        </p:txBody>
      </p:sp>
    </p:spTree>
    <p:extLst>
      <p:ext uri="{BB962C8B-B14F-4D97-AF65-F5344CB8AC3E}">
        <p14:creationId xmlns:p14="http://schemas.microsoft.com/office/powerpoint/2010/main" val="122380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52</a:t>
            </a:fld>
            <a:endParaRPr lang="en-US" dirty="0"/>
          </a:p>
        </p:txBody>
      </p:sp>
    </p:spTree>
    <p:extLst>
      <p:ext uri="{BB962C8B-B14F-4D97-AF65-F5344CB8AC3E}">
        <p14:creationId xmlns:p14="http://schemas.microsoft.com/office/powerpoint/2010/main" val="2130420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 Missed Requirement</a:t>
            </a:r>
            <a:r>
              <a:rPr lang="en-US" baseline="0" dirty="0"/>
              <a:t>s and Unused Features</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54</a:t>
            </a:fld>
            <a:endParaRPr lang="en-US" dirty="0"/>
          </a:p>
        </p:txBody>
      </p:sp>
    </p:spTree>
    <p:extLst>
      <p:ext uri="{BB962C8B-B14F-4D97-AF65-F5344CB8AC3E}">
        <p14:creationId xmlns:p14="http://schemas.microsoft.com/office/powerpoint/2010/main" val="2844693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55</a:t>
            </a:fld>
            <a:endParaRPr lang="en-US" dirty="0"/>
          </a:p>
        </p:txBody>
      </p:sp>
    </p:spTree>
    <p:extLst>
      <p:ext uri="{BB962C8B-B14F-4D97-AF65-F5344CB8AC3E}">
        <p14:creationId xmlns:p14="http://schemas.microsoft.com/office/powerpoint/2010/main" val="1320917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57</a:t>
            </a:fld>
            <a:endParaRPr lang="en-US" dirty="0"/>
          </a:p>
        </p:txBody>
      </p:sp>
    </p:spTree>
    <p:extLst>
      <p:ext uri="{BB962C8B-B14F-4D97-AF65-F5344CB8AC3E}">
        <p14:creationId xmlns:p14="http://schemas.microsoft.com/office/powerpoint/2010/main" val="2859946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59</a:t>
            </a:fld>
            <a:endParaRPr lang="en-US" dirty="0"/>
          </a:p>
        </p:txBody>
      </p:sp>
    </p:spTree>
    <p:extLst>
      <p:ext uri="{BB962C8B-B14F-4D97-AF65-F5344CB8AC3E}">
        <p14:creationId xmlns:p14="http://schemas.microsoft.com/office/powerpoint/2010/main" val="407011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10</a:t>
            </a:fld>
            <a:endParaRPr lang="en-US" dirty="0"/>
          </a:p>
        </p:txBody>
      </p:sp>
    </p:spTree>
    <p:extLst>
      <p:ext uri="{BB962C8B-B14F-4D97-AF65-F5344CB8AC3E}">
        <p14:creationId xmlns:p14="http://schemas.microsoft.com/office/powerpoint/2010/main" val="164937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11</a:t>
            </a:fld>
            <a:endParaRPr lang="en-US" dirty="0"/>
          </a:p>
        </p:txBody>
      </p:sp>
    </p:spTree>
    <p:extLst>
      <p:ext uri="{BB962C8B-B14F-4D97-AF65-F5344CB8AC3E}">
        <p14:creationId xmlns:p14="http://schemas.microsoft.com/office/powerpoint/2010/main" val="174850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57704-8FA4-534B-9670-63B1F3D20BF3}" type="slidenum">
              <a:rPr lang="en-US" smtClean="0"/>
              <a:pPr/>
              <a:t>12</a:t>
            </a:fld>
            <a:endParaRPr lang="en-US" dirty="0"/>
          </a:p>
        </p:txBody>
      </p:sp>
    </p:spTree>
    <p:extLst>
      <p:ext uri="{BB962C8B-B14F-4D97-AF65-F5344CB8AC3E}">
        <p14:creationId xmlns:p14="http://schemas.microsoft.com/office/powerpoint/2010/main" val="188446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management is the task of balancing</a:t>
            </a:r>
            <a:r>
              <a:rPr lang="en-US" baseline="0" dirty="0"/>
              <a:t> these 3 constraints.</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13</a:t>
            </a:fld>
            <a:endParaRPr lang="en-US" dirty="0"/>
          </a:p>
        </p:txBody>
      </p:sp>
    </p:spTree>
    <p:extLst>
      <p:ext uri="{BB962C8B-B14F-4D97-AF65-F5344CB8AC3E}">
        <p14:creationId xmlns:p14="http://schemas.microsoft.com/office/powerpoint/2010/main" val="21354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triangle reflects the fact that the three properties of a project are interrelated, and it is not possible to optimize all three – one will always suffer</a:t>
            </a:r>
            <a:endParaRPr lang="en-US" dirty="0"/>
          </a:p>
        </p:txBody>
      </p:sp>
      <p:sp>
        <p:nvSpPr>
          <p:cNvPr id="4" name="Slide Number Placeholder 3"/>
          <p:cNvSpPr>
            <a:spLocks noGrp="1"/>
          </p:cNvSpPr>
          <p:nvPr>
            <p:ph type="sldNum" sz="quarter" idx="10"/>
          </p:nvPr>
        </p:nvSpPr>
        <p:spPr/>
        <p:txBody>
          <a:bodyPr/>
          <a:lstStyle/>
          <a:p>
            <a:fld id="{59C57704-8FA4-534B-9670-63B1F3D20BF3}" type="slidenum">
              <a:rPr lang="en-US" smtClean="0"/>
              <a:pPr/>
              <a:t>14</a:t>
            </a:fld>
            <a:endParaRPr lang="en-US" dirty="0"/>
          </a:p>
        </p:txBody>
      </p:sp>
    </p:spTree>
    <p:extLst>
      <p:ext uri="{BB962C8B-B14F-4D97-AF65-F5344CB8AC3E}">
        <p14:creationId xmlns:p14="http://schemas.microsoft.com/office/powerpoint/2010/main" val="1469593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eed Title 1">
    <p:spTree>
      <p:nvGrpSpPr>
        <p:cNvPr id="1" name=""/>
        <p:cNvGrpSpPr/>
        <p:nvPr/>
      </p:nvGrpSpPr>
      <p:grpSpPr>
        <a:xfrm>
          <a:off x="0" y="0"/>
          <a:ext cx="0" cy="0"/>
          <a:chOff x="0" y="0"/>
          <a:chExt cx="0" cy="0"/>
        </a:xfrm>
      </p:grpSpPr>
      <p:grpSp>
        <p:nvGrpSpPr>
          <p:cNvPr id="7" name="Group 6"/>
          <p:cNvGrpSpPr/>
          <p:nvPr userDrawn="1"/>
        </p:nvGrpSpPr>
        <p:grpSpPr>
          <a:xfrm>
            <a:off x="0" y="-1"/>
            <a:ext cx="9144000" cy="5130266"/>
            <a:chOff x="0" y="-1"/>
            <a:chExt cx="9144000" cy="5130266"/>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6969" b="17982"/>
            <a:stretch/>
          </p:blipFill>
          <p:spPr>
            <a:xfrm flipH="1">
              <a:off x="0" y="-1"/>
              <a:ext cx="9144000" cy="5120641"/>
            </a:xfrm>
            <a:prstGeom prst="rect">
              <a:avLst/>
            </a:prstGeom>
          </p:spPr>
        </p:pic>
        <p:sp>
          <p:nvSpPr>
            <p:cNvPr id="11" name="Rectangle 10"/>
            <p:cNvSpPr/>
            <p:nvPr userDrawn="1"/>
          </p:nvSpPr>
          <p:spPr>
            <a:xfrm>
              <a:off x="0" y="1"/>
              <a:ext cx="9143999" cy="5130264"/>
            </a:xfrm>
            <a:prstGeom prst="rect">
              <a:avLst/>
            </a:prstGeom>
            <a:gradFill flip="none" rotWithShape="1">
              <a:gsLst>
                <a:gs pos="0">
                  <a:schemeClr val="bg1">
                    <a:alpha val="49000"/>
                  </a:schemeClr>
                </a:gs>
                <a:gs pos="100000">
                  <a:schemeClr val="bg1">
                    <a:alpha val="36000"/>
                  </a:schemeClr>
                </a:gs>
              </a:gsLst>
              <a:lin ang="18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 Placeholder 7"/>
          <p:cNvSpPr>
            <a:spLocks noGrp="1"/>
          </p:cNvSpPr>
          <p:nvPr>
            <p:ph type="body" sz="quarter" idx="11" hasCustomPrompt="1"/>
          </p:nvPr>
        </p:nvSpPr>
        <p:spPr>
          <a:xfrm>
            <a:off x="449263" y="3773538"/>
            <a:ext cx="8244794" cy="1044575"/>
          </a:xfrm>
          <a:prstGeom prst="rect">
            <a:avLst/>
          </a:prstGeom>
        </p:spPr>
        <p:txBody>
          <a:bodyPr vert="horz"/>
          <a:lstStyle>
            <a:lvl1pPr marL="0" indent="0">
              <a:spcBef>
                <a:spcPts val="0"/>
              </a:spcBef>
              <a:buNone/>
              <a:defRPr sz="2000">
                <a:solidFill>
                  <a:schemeClr val="accent6">
                    <a:lumMod val="50000"/>
                  </a:schemeClr>
                </a:solidFill>
              </a:defRPr>
            </a:lvl1pPr>
            <a:lvl2pPr marL="457200" indent="0">
              <a:buNone/>
              <a:defRPr sz="2000">
                <a:solidFill>
                  <a:schemeClr val="accent5">
                    <a:lumMod val="60000"/>
                    <a:lumOff val="40000"/>
                  </a:schemeClr>
                </a:solidFill>
              </a:defRPr>
            </a:lvl2pPr>
            <a:lvl3pPr marL="914400" indent="0">
              <a:buNone/>
              <a:defRPr sz="2000">
                <a:solidFill>
                  <a:schemeClr val="accent5">
                    <a:lumMod val="60000"/>
                    <a:lumOff val="40000"/>
                  </a:schemeClr>
                </a:solidFill>
              </a:defRPr>
            </a:lvl3pPr>
            <a:lvl4pPr marL="1371600" indent="0">
              <a:buNone/>
              <a:defRPr sz="2000">
                <a:solidFill>
                  <a:schemeClr val="accent5">
                    <a:lumMod val="60000"/>
                    <a:lumOff val="40000"/>
                  </a:schemeClr>
                </a:solidFill>
              </a:defRPr>
            </a:lvl4pPr>
            <a:lvl5pPr marL="1828800" indent="0">
              <a:buNone/>
              <a:defRPr sz="2000">
                <a:solidFill>
                  <a:schemeClr val="accent5">
                    <a:lumMod val="60000"/>
                    <a:lumOff val="40000"/>
                  </a:schemeClr>
                </a:solidFill>
              </a:defRPr>
            </a:lvl5pPr>
          </a:lstStyle>
          <a:p>
            <a:pPr lvl="0"/>
            <a:r>
              <a:rPr lang="en-US" dirty="0"/>
              <a:t>Presenter’s Name</a:t>
            </a:r>
            <a:br>
              <a:rPr lang="en-US" dirty="0"/>
            </a:br>
            <a:r>
              <a:rPr lang="en-US" dirty="0"/>
              <a:t>Date, Year</a:t>
            </a:r>
          </a:p>
        </p:txBody>
      </p:sp>
      <p:sp>
        <p:nvSpPr>
          <p:cNvPr id="3" name="Text Placeholder 2"/>
          <p:cNvSpPr>
            <a:spLocks noGrp="1"/>
          </p:cNvSpPr>
          <p:nvPr>
            <p:ph type="body" sz="quarter" idx="12" hasCustomPrompt="1"/>
          </p:nvPr>
        </p:nvSpPr>
        <p:spPr>
          <a:xfrm>
            <a:off x="449263" y="2482625"/>
            <a:ext cx="8245475" cy="1087437"/>
          </a:xfrm>
          <a:prstGeom prst="rect">
            <a:avLst/>
          </a:prstGeom>
        </p:spPr>
        <p:txBody>
          <a:bodyPr vert="horz" anchor="b"/>
          <a:lstStyle>
            <a:lvl1pPr marL="0" indent="0">
              <a:spcBef>
                <a:spcPts val="0"/>
              </a:spcBef>
              <a:buFontTx/>
              <a:buNone/>
              <a:defRPr sz="3200">
                <a:solidFill>
                  <a:schemeClr val="accent3"/>
                </a:solidFill>
              </a:defRPr>
            </a:lvl1pPr>
            <a:lvl2pPr marL="457200" indent="0">
              <a:spcBef>
                <a:spcPts val="0"/>
              </a:spcBef>
              <a:buFontTx/>
              <a:buNone/>
              <a:defRPr sz="3200">
                <a:solidFill>
                  <a:schemeClr val="accent3"/>
                </a:solidFill>
              </a:defRPr>
            </a:lvl2pPr>
            <a:lvl3pPr marL="914400" indent="0">
              <a:spcBef>
                <a:spcPts val="0"/>
              </a:spcBef>
              <a:buFontTx/>
              <a:buNone/>
              <a:defRPr sz="3200">
                <a:solidFill>
                  <a:schemeClr val="accent3"/>
                </a:solidFill>
              </a:defRPr>
            </a:lvl3pPr>
            <a:lvl4pPr marL="1371600" indent="0">
              <a:spcBef>
                <a:spcPts val="0"/>
              </a:spcBef>
              <a:buFontTx/>
              <a:buNone/>
              <a:defRPr sz="3200">
                <a:solidFill>
                  <a:schemeClr val="accent3"/>
                </a:solidFill>
              </a:defRPr>
            </a:lvl4pPr>
            <a:lvl5pPr marL="1828800" indent="0">
              <a:spcBef>
                <a:spcPts val="0"/>
              </a:spcBef>
              <a:buFontTx/>
              <a:buNone/>
              <a:defRPr sz="3200">
                <a:solidFill>
                  <a:schemeClr val="accent3"/>
                </a:solidFill>
              </a:defRPr>
            </a:lvl5pPr>
          </a:lstStyle>
          <a:p>
            <a:pPr lvl="0"/>
            <a:r>
              <a:rPr lang="en-US" dirty="0"/>
              <a:t>Presenting our Story</a:t>
            </a:r>
          </a:p>
        </p:txBody>
      </p:sp>
      <p:pic>
        <p:nvPicPr>
          <p:cNvPr id="18" name="Picture 17" descr="Flow_Line_2500x70_Left_PPT_11AUG14.jpg"/>
          <p:cNvPicPr>
            <a:picLocks noChangeAspect="1"/>
          </p:cNvPicPr>
          <p:nvPr userDrawn="1"/>
        </p:nvPicPr>
        <p:blipFill rotWithShape="1">
          <a:blip r:embed="rId3"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19" name="TextBox 18"/>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20"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21"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gue - 3">
    <p:spTree>
      <p:nvGrpSpPr>
        <p:cNvPr id="1" name=""/>
        <p:cNvGrpSpPr/>
        <p:nvPr/>
      </p:nvGrpSpPr>
      <p:grpSpPr>
        <a:xfrm>
          <a:off x="0" y="0"/>
          <a:ext cx="0" cy="0"/>
          <a:chOff x="0" y="0"/>
          <a:chExt cx="0" cy="0"/>
        </a:xfrm>
      </p:grpSpPr>
      <p:grpSp>
        <p:nvGrpSpPr>
          <p:cNvPr id="22" name="Group 21"/>
          <p:cNvGrpSpPr/>
          <p:nvPr userDrawn="1"/>
        </p:nvGrpSpPr>
        <p:grpSpPr>
          <a:xfrm>
            <a:off x="0" y="-1"/>
            <a:ext cx="9144000" cy="5130266"/>
            <a:chOff x="0" y="-1"/>
            <a:chExt cx="9144000" cy="5130266"/>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t="6969" b="17982"/>
            <a:stretch/>
          </p:blipFill>
          <p:spPr>
            <a:xfrm flipH="1">
              <a:off x="0" y="-1"/>
              <a:ext cx="9144000" cy="5120641"/>
            </a:xfrm>
            <a:prstGeom prst="rect">
              <a:avLst/>
            </a:prstGeom>
          </p:spPr>
        </p:pic>
        <p:sp>
          <p:nvSpPr>
            <p:cNvPr id="24" name="Rectangle 23"/>
            <p:cNvSpPr/>
            <p:nvPr userDrawn="1"/>
          </p:nvSpPr>
          <p:spPr>
            <a:xfrm>
              <a:off x="0" y="1"/>
              <a:ext cx="9143999" cy="5130264"/>
            </a:xfrm>
            <a:prstGeom prst="rect">
              <a:avLst/>
            </a:prstGeom>
            <a:gradFill flip="none" rotWithShape="1">
              <a:gsLst>
                <a:gs pos="0">
                  <a:schemeClr val="bg1">
                    <a:alpha val="49000"/>
                  </a:schemeClr>
                </a:gs>
                <a:gs pos="100000">
                  <a:schemeClr val="bg1">
                    <a:alpha val="36000"/>
                  </a:schemeClr>
                </a:gs>
              </a:gsLst>
              <a:lin ang="18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 Placeholder 2"/>
          <p:cNvSpPr>
            <a:spLocks noGrp="1"/>
          </p:cNvSpPr>
          <p:nvPr>
            <p:ph type="body" sz="quarter" idx="10" hasCustomPrompt="1"/>
          </p:nvPr>
        </p:nvSpPr>
        <p:spPr>
          <a:xfrm>
            <a:off x="432435" y="1856740"/>
            <a:ext cx="8254365" cy="1397000"/>
          </a:xfrm>
          <a:prstGeom prst="rect">
            <a:avLst/>
          </a:prstGeom>
        </p:spPr>
        <p:txBody>
          <a:bodyPr vert="horz" anchor="ctr" anchorCtr="0"/>
          <a:lstStyle>
            <a:lvl1pPr marL="0" indent="0">
              <a:spcBef>
                <a:spcPts val="0"/>
              </a:spcBef>
              <a:buNone/>
              <a:defRPr sz="3200" baseline="0">
                <a:solidFill>
                  <a:schemeClr val="accent3"/>
                </a:solidFill>
              </a:defRPr>
            </a:lvl1pPr>
          </a:lstStyle>
          <a:p>
            <a:pPr lvl="0"/>
            <a:r>
              <a:rPr lang="en-US" dirty="0"/>
              <a:t>Segue Slide</a:t>
            </a:r>
          </a:p>
        </p:txBody>
      </p:sp>
      <p:pic>
        <p:nvPicPr>
          <p:cNvPr id="18" name="Picture 17" descr="Flow_Line_2500x70_Left_PPT_11AUG14.jpg"/>
          <p:cNvPicPr>
            <a:picLocks noChangeAspect="1"/>
          </p:cNvPicPr>
          <p:nvPr userDrawn="1"/>
        </p:nvPicPr>
        <p:blipFill rotWithShape="1">
          <a:blip r:embed="rId3"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19" name="TextBox 18"/>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20"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21"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227993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876800"/>
          </a:xfrm>
          <a:prstGeom prst="rect">
            <a:avLst/>
          </a:prstGeom>
        </p:spPr>
      </p:pic>
      <p:sp>
        <p:nvSpPr>
          <p:cNvPr id="13" name="Rectangle 12"/>
          <p:cNvSpPr/>
          <p:nvPr userDrawn="1"/>
        </p:nvSpPr>
        <p:spPr>
          <a:xfrm>
            <a:off x="0" y="1"/>
            <a:ext cx="5787484" cy="5154084"/>
          </a:xfrm>
          <a:prstGeom prst="rect">
            <a:avLst/>
          </a:prstGeom>
          <a:gradFill flip="none" rotWithShape="1">
            <a:gsLst>
              <a:gs pos="0">
                <a:schemeClr val="bg1">
                  <a:alpha val="47000"/>
                </a:schemeClr>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Flow_Line_2500x70_Left_PPT_11AUG14.jpg"/>
          <p:cNvPicPr>
            <a:picLocks noChangeAspect="1"/>
          </p:cNvPicPr>
          <p:nvPr userDrawn="1"/>
        </p:nvPicPr>
        <p:blipFill rotWithShape="1">
          <a:blip r:embed="rId3"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5" name="Rectangle 4"/>
          <p:cNvSpPr/>
          <p:nvPr userDrawn="1"/>
        </p:nvSpPr>
        <p:spPr>
          <a:xfrm>
            <a:off x="568325" y="2412999"/>
            <a:ext cx="1801813" cy="5029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18288" rtlCol="0" anchor="ctr"/>
          <a:lstStyle/>
          <a:p>
            <a:pPr algn="ctr"/>
            <a:r>
              <a:rPr lang="en-US" sz="2000" dirty="0"/>
              <a:t>Thank You</a:t>
            </a:r>
          </a:p>
        </p:txBody>
      </p:sp>
      <p:sp>
        <p:nvSpPr>
          <p:cNvPr id="10" name="TextBox 9"/>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11"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12"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ctr">
              <a:defRPr sz="600">
                <a:solidFill>
                  <a:schemeClr val="tx1">
                    <a:tint val="75000"/>
                  </a:schemeClr>
                </a:solidFill>
              </a:defRPr>
            </a:lvl1p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202275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ay">
    <p:spTree>
      <p:nvGrpSpPr>
        <p:cNvPr id="1" name=""/>
        <p:cNvGrpSpPr/>
        <p:nvPr/>
      </p:nvGrpSpPr>
      <p:grpSpPr>
        <a:xfrm>
          <a:off x="0" y="0"/>
          <a:ext cx="0" cy="0"/>
          <a:chOff x="0" y="0"/>
          <a:chExt cx="0" cy="0"/>
        </a:xfrm>
      </p:grpSpPr>
      <p:grpSp>
        <p:nvGrpSpPr>
          <p:cNvPr id="8" name="Group 7"/>
          <p:cNvGrpSpPr/>
          <p:nvPr userDrawn="1"/>
        </p:nvGrpSpPr>
        <p:grpSpPr>
          <a:xfrm>
            <a:off x="0" y="-3"/>
            <a:ext cx="9144000" cy="5157216"/>
            <a:chOff x="0" y="-1"/>
            <a:chExt cx="9144000" cy="5130266"/>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t="6969" b="17982"/>
            <a:stretch/>
          </p:blipFill>
          <p:spPr>
            <a:xfrm flipH="1">
              <a:off x="0" y="-1"/>
              <a:ext cx="9144000" cy="5120641"/>
            </a:xfrm>
            <a:prstGeom prst="rect">
              <a:avLst/>
            </a:prstGeom>
          </p:spPr>
        </p:pic>
        <p:sp>
          <p:nvSpPr>
            <p:cNvPr id="11" name="Rectangle 10"/>
            <p:cNvSpPr/>
            <p:nvPr userDrawn="1"/>
          </p:nvSpPr>
          <p:spPr>
            <a:xfrm>
              <a:off x="0" y="1"/>
              <a:ext cx="9143999" cy="5130264"/>
            </a:xfrm>
            <a:prstGeom prst="rect">
              <a:avLst/>
            </a:prstGeom>
            <a:gradFill flip="none" rotWithShape="1">
              <a:gsLst>
                <a:gs pos="0">
                  <a:schemeClr val="bg1">
                    <a:alpha val="49000"/>
                  </a:schemeClr>
                </a:gs>
                <a:gs pos="100000">
                  <a:schemeClr val="bg1">
                    <a:alpha val="36000"/>
                  </a:schemeClr>
                </a:gs>
              </a:gsLst>
              <a:lin ang="18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descr="PLT_logo_gray_4inch.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16249" y="2374690"/>
            <a:ext cx="3111502" cy="394124"/>
          </a:xfrm>
          <a:prstGeom prst="rect">
            <a:avLst/>
          </a:prstGeom>
        </p:spPr>
      </p:pic>
    </p:spTree>
    <p:extLst>
      <p:ext uri="{BB962C8B-B14F-4D97-AF65-F5344CB8AC3E}">
        <p14:creationId xmlns:p14="http://schemas.microsoft.com/office/powerpoint/2010/main" val="250060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gue - 1">
    <p:spTree>
      <p:nvGrpSpPr>
        <p:cNvPr id="1" name=""/>
        <p:cNvGrpSpPr/>
        <p:nvPr/>
      </p:nvGrpSpPr>
      <p:grpSpPr>
        <a:xfrm>
          <a:off x="0" y="0"/>
          <a:ext cx="0" cy="0"/>
          <a:chOff x="0" y="0"/>
          <a:chExt cx="0" cy="0"/>
        </a:xfrm>
      </p:grpSpPr>
      <p:grpSp>
        <p:nvGrpSpPr>
          <p:cNvPr id="10" name="Group 4"/>
          <p:cNvGrpSpPr/>
          <p:nvPr userDrawn="1"/>
        </p:nvGrpSpPr>
        <p:grpSpPr>
          <a:xfrm>
            <a:off x="0" y="-11523"/>
            <a:ext cx="9144000" cy="4878153"/>
            <a:chOff x="0" y="0"/>
            <a:chExt cx="9144000" cy="4887350"/>
          </a:xfrm>
        </p:grpSpPr>
        <p:sp>
          <p:nvSpPr>
            <p:cNvPr id="11" name="Rectangle 10"/>
            <p:cNvSpPr/>
            <p:nvPr/>
          </p:nvSpPr>
          <p:spPr>
            <a:xfrm>
              <a:off x="0" y="0"/>
              <a:ext cx="9144000" cy="4887350"/>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1"/>
              <a:ext cx="9144000" cy="3238500"/>
            </a:xfrm>
            <a:prstGeom prst="rect">
              <a:avLst/>
            </a:prstGeom>
            <a:gradFill flip="none" rotWithShape="1">
              <a:gsLst>
                <a:gs pos="0">
                  <a:srgbClr val="E8E8E8"/>
                </a:gs>
                <a:gs pos="63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432435" y="1856740"/>
            <a:ext cx="8254365" cy="1397000"/>
          </a:xfrm>
          <a:prstGeom prst="rect">
            <a:avLst/>
          </a:prstGeom>
        </p:spPr>
        <p:txBody>
          <a:bodyPr vert="horz" anchor="ctr" anchorCtr="0"/>
          <a:lstStyle>
            <a:lvl1pPr marL="0" indent="0">
              <a:spcBef>
                <a:spcPts val="0"/>
              </a:spcBef>
              <a:buNone/>
              <a:defRPr sz="3200" baseline="0">
                <a:solidFill>
                  <a:schemeClr val="accent6">
                    <a:lumMod val="25000"/>
                  </a:schemeClr>
                </a:solidFill>
              </a:defRPr>
            </a:lvl1pPr>
          </a:lstStyle>
          <a:p>
            <a:pPr lvl="0"/>
            <a:r>
              <a:rPr lang="en-US" dirty="0"/>
              <a:t>Segue Slide</a:t>
            </a:r>
          </a:p>
        </p:txBody>
      </p:sp>
      <p:sp>
        <p:nvSpPr>
          <p:cNvPr id="4" name="Slide Number Placeholder 3"/>
          <p:cNvSpPr>
            <a:spLocks noGrp="1"/>
          </p:cNvSpPr>
          <p:nvPr>
            <p:ph type="sldNum" sz="quarter" idx="12"/>
          </p:nvPr>
        </p:nvSpPr>
        <p:spPr/>
        <p:txBody>
          <a:bodyPr/>
          <a:lstStyle/>
          <a:p>
            <a:fld id="{A608AA57-48A1-7743-9DE3-E472877549D6}" type="slidenum">
              <a:rPr lang="en-US" smtClean="0"/>
              <a:pPr/>
              <a:t>‹#›</a:t>
            </a:fld>
            <a:endParaRPr lang="en-US" dirty="0"/>
          </a:p>
        </p:txBody>
      </p:sp>
      <p:sp>
        <p:nvSpPr>
          <p:cNvPr id="6" name="Footer Placeholder 5"/>
          <p:cNvSpPr>
            <a:spLocks noGrp="1"/>
          </p:cNvSpPr>
          <p:nvPr>
            <p:ph type="ftr" sz="quarter" idx="13"/>
          </p:nvPr>
        </p:nvSpPr>
        <p:spPr/>
        <p:txBody>
          <a:bodyPr/>
          <a:lstStyle/>
          <a:p>
            <a:r>
              <a:rPr lang="en-US">
                <a:solidFill>
                  <a:schemeClr val="bg1">
                    <a:lumMod val="65000"/>
                  </a:schemeClr>
                </a:solidFill>
              </a:rPr>
              <a:t>© Plantronics 2015. All Rights Reserved.</a:t>
            </a:r>
            <a:endParaRPr lang="en-US" dirty="0">
              <a:solidFill>
                <a:schemeClr val="bg1">
                  <a:lumMod val="65000"/>
                </a:schemeClr>
              </a:solidFill>
            </a:endParaRPr>
          </a:p>
        </p:txBody>
      </p:sp>
    </p:spTree>
    <p:extLst>
      <p:ext uri="{BB962C8B-B14F-4D97-AF65-F5344CB8AC3E}">
        <p14:creationId xmlns:p14="http://schemas.microsoft.com/office/powerpoint/2010/main" val="367189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lvl1pPr>
              <a:defRPr/>
            </a:lvl1pPr>
          </a:lstStyle>
          <a:p>
            <a:fld id="{7FEC6C0D-DDEE-4B06-8433-E021C94CB21E}" type="slidenum">
              <a:rPr lang="en-US" altLang="en-US"/>
              <a:pPr/>
              <a:t>‹#›</a:t>
            </a:fld>
            <a:endParaRPr lang="en-US" altLang="en-US"/>
          </a:p>
        </p:txBody>
      </p:sp>
    </p:spTree>
    <p:extLst>
      <p:ext uri="{BB962C8B-B14F-4D97-AF65-F5344CB8AC3E}">
        <p14:creationId xmlns:p14="http://schemas.microsoft.com/office/powerpoint/2010/main" val="2164953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71551"/>
            <a:ext cx="4038600" cy="3623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1"/>
            <a:ext cx="4038600" cy="3623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Copyright 2003 Project Solutions Group</a:t>
            </a:r>
          </a:p>
          <a:p>
            <a:r>
              <a:rPr lang="en-US" altLang="en-US"/>
              <a:t>All Rights Reserved</a:t>
            </a:r>
          </a:p>
          <a:p>
            <a:endParaRPr lang="en-US" altLang="en-US"/>
          </a:p>
        </p:txBody>
      </p:sp>
      <p:sp>
        <p:nvSpPr>
          <p:cNvPr id="6" name="Slide Number Placeholder 5"/>
          <p:cNvSpPr>
            <a:spLocks noGrp="1"/>
          </p:cNvSpPr>
          <p:nvPr>
            <p:ph type="sldNum" sz="quarter" idx="11"/>
          </p:nvPr>
        </p:nvSpPr>
        <p:spPr/>
        <p:txBody>
          <a:bodyPr/>
          <a:lstStyle>
            <a:lvl1pPr>
              <a:defRPr/>
            </a:lvl1pPr>
          </a:lstStyle>
          <a:p>
            <a:fld id="{9D2B5858-E61F-40C0-BA95-CBA722D79D54}" type="slidenum">
              <a:rPr lang="en-US" altLang="en-US"/>
              <a:pPr/>
              <a:t>‹#›</a:t>
            </a:fld>
            <a:endParaRPr lang="en-US" altLang="en-US"/>
          </a:p>
        </p:txBody>
      </p:sp>
    </p:spTree>
    <p:extLst>
      <p:ext uri="{BB962C8B-B14F-4D97-AF65-F5344CB8AC3E}">
        <p14:creationId xmlns:p14="http://schemas.microsoft.com/office/powerpoint/2010/main" val="424670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800">
              <a:defRPr/>
            </a:pPr>
            <a:fld id="{A608AA57-48A1-7743-9DE3-E472877549D6}" type="slidenum">
              <a:rPr lang="en-US" sz="600" kern="0" smtClean="0">
                <a:solidFill>
                  <a:srgbClr val="CFD3D7">
                    <a:lumMod val="90000"/>
                  </a:srgbClr>
                </a:solidFill>
              </a:rPr>
              <a:pPr defTabSz="685800">
                <a:defRPr/>
              </a:pPr>
              <a:t>‹#›</a:t>
            </a:fld>
            <a:endParaRPr lang="en-US" sz="600" kern="0" dirty="0">
              <a:solidFill>
                <a:srgbClr val="CFD3D7">
                  <a:lumMod val="90000"/>
                </a:srgbClr>
              </a:solidFill>
            </a:endParaRPr>
          </a:p>
        </p:txBody>
      </p:sp>
      <p:sp>
        <p:nvSpPr>
          <p:cNvPr id="4" name="Footer Placeholder 3"/>
          <p:cNvSpPr>
            <a:spLocks noGrp="1"/>
          </p:cNvSpPr>
          <p:nvPr>
            <p:ph type="ftr" sz="quarter" idx="11"/>
          </p:nvPr>
        </p:nvSpPr>
        <p:spPr/>
        <p:txBody>
          <a:bodyPr/>
          <a:lstStyle/>
          <a:p>
            <a:pPr defTabSz="685800">
              <a:defRPr/>
            </a:pPr>
            <a:r>
              <a:rPr lang="en-US" kern="0">
                <a:solidFill>
                  <a:sysClr val="window" lastClr="FFFFFF">
                    <a:lumMod val="65000"/>
                  </a:sysClr>
                </a:solidFill>
              </a:rPr>
              <a:t>© Plantronics 2015. All Rights Reserved.</a:t>
            </a:r>
            <a:endParaRPr lang="en-US" kern="0" dirty="0">
              <a:solidFill>
                <a:sysClr val="window" lastClr="FFFFFF">
                  <a:lumMod val="65000"/>
                </a:sys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3112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Gra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800">
              <a:defRPr/>
            </a:pPr>
            <a:fld id="{A608AA57-48A1-7743-9DE3-E472877549D6}" type="slidenum">
              <a:rPr lang="en-US" sz="600" kern="0" smtClean="0">
                <a:solidFill>
                  <a:srgbClr val="CFD3D7">
                    <a:lumMod val="90000"/>
                  </a:srgbClr>
                </a:solidFill>
              </a:rPr>
              <a:pPr defTabSz="685800">
                <a:defRPr/>
              </a:pPr>
              <a:t>‹#›</a:t>
            </a:fld>
            <a:endParaRPr lang="en-US" sz="600" kern="0" dirty="0">
              <a:solidFill>
                <a:srgbClr val="CFD3D7">
                  <a:lumMod val="90000"/>
                </a:srgbClr>
              </a:solidFill>
            </a:endParaRPr>
          </a:p>
        </p:txBody>
      </p:sp>
      <p:sp>
        <p:nvSpPr>
          <p:cNvPr id="4" name="Footer Placeholder 3"/>
          <p:cNvSpPr>
            <a:spLocks noGrp="1"/>
          </p:cNvSpPr>
          <p:nvPr>
            <p:ph type="ftr" sz="quarter" idx="11"/>
          </p:nvPr>
        </p:nvSpPr>
        <p:spPr/>
        <p:txBody>
          <a:bodyPr/>
          <a:lstStyle/>
          <a:p>
            <a:pPr defTabSz="685800">
              <a:defRPr/>
            </a:pPr>
            <a:r>
              <a:rPr lang="en-US" kern="0">
                <a:solidFill>
                  <a:sysClr val="window" lastClr="FFFFFF">
                    <a:lumMod val="65000"/>
                  </a:sysClr>
                </a:solidFill>
              </a:rPr>
              <a:t>© Plantronics 2015. All Rights Reserved.</a:t>
            </a:r>
            <a:endParaRPr lang="en-US" kern="0" dirty="0">
              <a:solidFill>
                <a:sysClr val="window" lastClr="FFFFFF">
                  <a:lumMod val="65000"/>
                </a:sysClr>
              </a:solidFill>
            </a:endParaRPr>
          </a:p>
        </p:txBody>
      </p:sp>
      <p:sp>
        <p:nvSpPr>
          <p:cNvPr id="5" name="Rectangle 4"/>
          <p:cNvSpPr/>
          <p:nvPr userDrawn="1"/>
        </p:nvSpPr>
        <p:spPr>
          <a:xfrm>
            <a:off x="0" y="-8642"/>
            <a:ext cx="9144000" cy="4864269"/>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44424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 Gray">
    <p:spTree>
      <p:nvGrpSpPr>
        <p:cNvPr id="1" name=""/>
        <p:cNvGrpSpPr/>
        <p:nvPr/>
      </p:nvGrpSpPr>
      <p:grpSpPr>
        <a:xfrm>
          <a:off x="0" y="0"/>
          <a:ext cx="0" cy="0"/>
          <a:chOff x="0" y="0"/>
          <a:chExt cx="0" cy="0"/>
        </a:xfrm>
      </p:grpSpPr>
      <p:sp>
        <p:nvSpPr>
          <p:cNvPr id="5" name="Rectangle 4"/>
          <p:cNvSpPr/>
          <p:nvPr userDrawn="1"/>
        </p:nvSpPr>
        <p:spPr>
          <a:xfrm>
            <a:off x="0" y="-8642"/>
            <a:ext cx="9144000" cy="4864269"/>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0"/>
          </p:nvPr>
        </p:nvSpPr>
        <p:spPr/>
        <p:txBody>
          <a:bodyPr/>
          <a:lstStyle/>
          <a:p>
            <a:pPr defTabSz="685800">
              <a:defRPr/>
            </a:pPr>
            <a:fld id="{A608AA57-48A1-7743-9DE3-E472877549D6}" type="slidenum">
              <a:rPr lang="en-US" sz="600" kern="0" smtClean="0">
                <a:solidFill>
                  <a:srgbClr val="CFD3D7">
                    <a:lumMod val="90000"/>
                  </a:srgbClr>
                </a:solidFill>
              </a:rPr>
              <a:pPr defTabSz="685800">
                <a:defRPr/>
              </a:pPr>
              <a:t>‹#›</a:t>
            </a:fld>
            <a:endParaRPr lang="en-US" sz="600" kern="0" dirty="0">
              <a:solidFill>
                <a:srgbClr val="CFD3D7">
                  <a:lumMod val="90000"/>
                </a:srgbClr>
              </a:solidFill>
            </a:endParaRPr>
          </a:p>
        </p:txBody>
      </p:sp>
      <p:sp>
        <p:nvSpPr>
          <p:cNvPr id="4" name="Footer Placeholder 3"/>
          <p:cNvSpPr>
            <a:spLocks noGrp="1"/>
          </p:cNvSpPr>
          <p:nvPr>
            <p:ph type="ftr" sz="quarter" idx="11"/>
          </p:nvPr>
        </p:nvSpPr>
        <p:spPr/>
        <p:txBody>
          <a:bodyPr/>
          <a:lstStyle/>
          <a:p>
            <a:pPr defTabSz="685800">
              <a:defRPr/>
            </a:pPr>
            <a:r>
              <a:rPr lang="en-US" kern="0">
                <a:solidFill>
                  <a:sysClr val="window" lastClr="FFFFFF">
                    <a:lumMod val="65000"/>
                  </a:sysClr>
                </a:solidFill>
              </a:rPr>
              <a:t>© Plantronics 2015. All Rights Reserved.</a:t>
            </a:r>
            <a:endParaRPr lang="en-US" kern="0" dirty="0">
              <a:solidFill>
                <a:sysClr val="window" lastClr="FFFFFF">
                  <a:lumMod val="65000"/>
                </a:sysClr>
              </a:solidFill>
            </a:endParaRP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27488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Columns - Colored Bars">
    <p:spTree>
      <p:nvGrpSpPr>
        <p:cNvPr id="1" name=""/>
        <p:cNvGrpSpPr/>
        <p:nvPr/>
      </p:nvGrpSpPr>
      <p:grpSpPr>
        <a:xfrm>
          <a:off x="0" y="0"/>
          <a:ext cx="0" cy="0"/>
          <a:chOff x="0" y="0"/>
          <a:chExt cx="0" cy="0"/>
        </a:xfrm>
      </p:grpSpPr>
      <p:sp>
        <p:nvSpPr>
          <p:cNvPr id="11" name="Title 1"/>
          <p:cNvSpPr>
            <a:spLocks noGrp="1"/>
          </p:cNvSpPr>
          <p:nvPr>
            <p:ph type="title"/>
          </p:nvPr>
        </p:nvSpPr>
        <p:spPr>
          <a:xfrm>
            <a:off x="449263" y="243750"/>
            <a:ext cx="8229600" cy="674077"/>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3" name="Rectangle 2"/>
          <p:cNvSpPr/>
          <p:nvPr userDrawn="1"/>
        </p:nvSpPr>
        <p:spPr>
          <a:xfrm>
            <a:off x="423333" y="938828"/>
            <a:ext cx="2709333" cy="3443817"/>
          </a:xfrm>
          <a:prstGeom prst="rect">
            <a:avLst/>
          </a:prstGeom>
          <a:solidFill>
            <a:srgbClr val="E8E8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6005168" y="935357"/>
            <a:ext cx="2706624" cy="3447288"/>
          </a:xfrm>
          <a:prstGeom prst="rect">
            <a:avLst/>
          </a:prstGeom>
          <a:solidFill>
            <a:srgbClr val="E8E8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3207250" y="938828"/>
            <a:ext cx="2706624" cy="3443817"/>
          </a:xfrm>
          <a:prstGeom prst="rect">
            <a:avLst/>
          </a:prstGeom>
          <a:solidFill>
            <a:srgbClr val="E8E8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541496" y="1547370"/>
            <a:ext cx="2473007" cy="2655888"/>
          </a:xfrm>
          <a:prstGeom prst="rect">
            <a:avLst/>
          </a:prstGeom>
        </p:spPr>
        <p:txBody>
          <a:bodyPr vert="horz"/>
          <a:lstStyle>
            <a:lvl1pPr marL="0" indent="0">
              <a:spcBef>
                <a:spcPts val="0"/>
              </a:spcBef>
              <a:buFontTx/>
              <a:buNone/>
              <a:defRPr sz="1200">
                <a:solidFill>
                  <a:schemeClr val="accent6">
                    <a:lumMod val="25000"/>
                  </a:schemeClr>
                </a:solidFill>
              </a:defRPr>
            </a:lvl1pPr>
            <a:lvl2pPr marL="457200" indent="0">
              <a:spcBef>
                <a:spcPts val="0"/>
              </a:spcBef>
              <a:buFontTx/>
              <a:buNone/>
              <a:defRPr sz="1200">
                <a:solidFill>
                  <a:schemeClr val="accent6">
                    <a:lumMod val="25000"/>
                  </a:schemeClr>
                </a:solidFill>
              </a:defRPr>
            </a:lvl2pPr>
            <a:lvl3pPr marL="914400" indent="0">
              <a:spcBef>
                <a:spcPts val="0"/>
              </a:spcBef>
              <a:buFontTx/>
              <a:buNone/>
              <a:defRPr sz="1200">
                <a:solidFill>
                  <a:schemeClr val="accent6">
                    <a:lumMod val="25000"/>
                  </a:schemeClr>
                </a:solidFill>
              </a:defRPr>
            </a:lvl3pPr>
            <a:lvl4pPr marL="1371600" indent="0">
              <a:spcBef>
                <a:spcPts val="0"/>
              </a:spcBef>
              <a:buFontTx/>
              <a:buNone/>
              <a:defRPr sz="1200">
                <a:solidFill>
                  <a:schemeClr val="accent6">
                    <a:lumMod val="25000"/>
                  </a:schemeClr>
                </a:solidFill>
              </a:defRPr>
            </a:lvl4pPr>
            <a:lvl5pPr marL="1828800" indent="0">
              <a:spcBef>
                <a:spcPts val="0"/>
              </a:spcBef>
              <a:buFontTx/>
              <a:buNone/>
              <a:defRPr sz="1200">
                <a:solidFill>
                  <a:schemeClr val="accent6">
                    <a:lumMod val="25000"/>
                  </a:schemeClr>
                </a:solidFill>
              </a:defRPr>
            </a:lvl5pPr>
          </a:lstStyle>
          <a:p>
            <a:pPr lvl="0"/>
            <a:r>
              <a:rPr lang="en-US" dirty="0"/>
              <a:t>Text here</a:t>
            </a:r>
          </a:p>
        </p:txBody>
      </p:sp>
      <p:sp>
        <p:nvSpPr>
          <p:cNvPr id="12" name="Picture Placeholder 11"/>
          <p:cNvSpPr>
            <a:spLocks noGrp="1"/>
          </p:cNvSpPr>
          <p:nvPr>
            <p:ph type="pic" sz="quarter" idx="11"/>
          </p:nvPr>
        </p:nvSpPr>
        <p:spPr>
          <a:xfrm>
            <a:off x="3207250" y="1301689"/>
            <a:ext cx="2706624" cy="1328737"/>
          </a:xfrm>
          <a:prstGeom prst="rect">
            <a:avLst/>
          </a:prstGeom>
        </p:spPr>
        <p:txBody>
          <a:bodyPr vert="horz"/>
          <a:lstStyle>
            <a:lvl1pPr marL="0" indent="0" algn="ctr">
              <a:buFontTx/>
              <a:buNone/>
              <a:defRPr sz="1200">
                <a:solidFill>
                  <a:schemeClr val="accent6">
                    <a:lumMod val="25000"/>
                  </a:schemeClr>
                </a:solidFill>
              </a:defRPr>
            </a:lvl1pPr>
          </a:lstStyle>
          <a:p>
            <a:r>
              <a:rPr lang="en-US"/>
              <a:t>Click icon to add picture</a:t>
            </a:r>
          </a:p>
        </p:txBody>
      </p:sp>
      <p:sp>
        <p:nvSpPr>
          <p:cNvPr id="13" name="Text Placeholder 8"/>
          <p:cNvSpPr>
            <a:spLocks noGrp="1"/>
          </p:cNvSpPr>
          <p:nvPr>
            <p:ph type="body" sz="quarter" idx="12" hasCustomPrompt="1"/>
          </p:nvPr>
        </p:nvSpPr>
        <p:spPr>
          <a:xfrm>
            <a:off x="3324059" y="2818428"/>
            <a:ext cx="2473007" cy="1384830"/>
          </a:xfrm>
          <a:prstGeom prst="rect">
            <a:avLst/>
          </a:prstGeom>
        </p:spPr>
        <p:txBody>
          <a:bodyPr vert="horz"/>
          <a:lstStyle>
            <a:lvl1pPr marL="0" indent="0">
              <a:spcBef>
                <a:spcPts val="0"/>
              </a:spcBef>
              <a:buFontTx/>
              <a:buNone/>
              <a:defRPr sz="1200">
                <a:solidFill>
                  <a:schemeClr val="accent6">
                    <a:lumMod val="25000"/>
                  </a:schemeClr>
                </a:solidFill>
              </a:defRPr>
            </a:lvl1pPr>
            <a:lvl2pPr marL="457200" indent="0">
              <a:spcBef>
                <a:spcPts val="0"/>
              </a:spcBef>
              <a:buFontTx/>
              <a:buNone/>
              <a:defRPr sz="1200">
                <a:solidFill>
                  <a:schemeClr val="accent6">
                    <a:lumMod val="25000"/>
                  </a:schemeClr>
                </a:solidFill>
              </a:defRPr>
            </a:lvl2pPr>
            <a:lvl3pPr marL="914400" indent="0">
              <a:spcBef>
                <a:spcPts val="0"/>
              </a:spcBef>
              <a:buFontTx/>
              <a:buNone/>
              <a:defRPr sz="1200">
                <a:solidFill>
                  <a:schemeClr val="accent6">
                    <a:lumMod val="25000"/>
                  </a:schemeClr>
                </a:solidFill>
              </a:defRPr>
            </a:lvl3pPr>
            <a:lvl4pPr marL="1371600" indent="0">
              <a:spcBef>
                <a:spcPts val="0"/>
              </a:spcBef>
              <a:buFontTx/>
              <a:buNone/>
              <a:defRPr sz="1200">
                <a:solidFill>
                  <a:schemeClr val="accent6">
                    <a:lumMod val="25000"/>
                  </a:schemeClr>
                </a:solidFill>
              </a:defRPr>
            </a:lvl4pPr>
            <a:lvl5pPr marL="1828800" indent="0">
              <a:spcBef>
                <a:spcPts val="0"/>
              </a:spcBef>
              <a:buFontTx/>
              <a:buNone/>
              <a:defRPr sz="1200">
                <a:solidFill>
                  <a:schemeClr val="accent6">
                    <a:lumMod val="25000"/>
                  </a:schemeClr>
                </a:solidFill>
              </a:defRPr>
            </a:lvl5pPr>
          </a:lstStyle>
          <a:p>
            <a:pPr lvl="0"/>
            <a:r>
              <a:rPr lang="en-US" dirty="0"/>
              <a:t>Text here</a:t>
            </a:r>
          </a:p>
        </p:txBody>
      </p:sp>
      <p:sp>
        <p:nvSpPr>
          <p:cNvPr id="14" name="Text Placeholder 8"/>
          <p:cNvSpPr>
            <a:spLocks noGrp="1"/>
          </p:cNvSpPr>
          <p:nvPr>
            <p:ph type="body" sz="quarter" idx="13" hasCustomPrompt="1"/>
          </p:nvPr>
        </p:nvSpPr>
        <p:spPr>
          <a:xfrm>
            <a:off x="6121977" y="2818428"/>
            <a:ext cx="2473007" cy="1384830"/>
          </a:xfrm>
          <a:prstGeom prst="rect">
            <a:avLst/>
          </a:prstGeom>
        </p:spPr>
        <p:txBody>
          <a:bodyPr vert="horz"/>
          <a:lstStyle>
            <a:lvl1pPr marL="0" indent="0">
              <a:spcBef>
                <a:spcPts val="0"/>
              </a:spcBef>
              <a:buFontTx/>
              <a:buNone/>
              <a:defRPr sz="1200">
                <a:solidFill>
                  <a:schemeClr val="accent6">
                    <a:lumMod val="25000"/>
                  </a:schemeClr>
                </a:solidFill>
              </a:defRPr>
            </a:lvl1pPr>
            <a:lvl2pPr marL="457200" indent="0">
              <a:spcBef>
                <a:spcPts val="0"/>
              </a:spcBef>
              <a:buFontTx/>
              <a:buNone/>
              <a:defRPr sz="1200">
                <a:solidFill>
                  <a:schemeClr val="accent6">
                    <a:lumMod val="25000"/>
                  </a:schemeClr>
                </a:solidFill>
              </a:defRPr>
            </a:lvl2pPr>
            <a:lvl3pPr marL="914400" indent="0">
              <a:spcBef>
                <a:spcPts val="0"/>
              </a:spcBef>
              <a:buFontTx/>
              <a:buNone/>
              <a:defRPr sz="1200">
                <a:solidFill>
                  <a:schemeClr val="accent6">
                    <a:lumMod val="25000"/>
                  </a:schemeClr>
                </a:solidFill>
              </a:defRPr>
            </a:lvl3pPr>
            <a:lvl4pPr marL="1371600" indent="0">
              <a:spcBef>
                <a:spcPts val="0"/>
              </a:spcBef>
              <a:buFontTx/>
              <a:buNone/>
              <a:defRPr sz="1200">
                <a:solidFill>
                  <a:schemeClr val="accent6">
                    <a:lumMod val="25000"/>
                  </a:schemeClr>
                </a:solidFill>
              </a:defRPr>
            </a:lvl4pPr>
            <a:lvl5pPr marL="1828800" indent="0">
              <a:spcBef>
                <a:spcPts val="0"/>
              </a:spcBef>
              <a:buFontTx/>
              <a:buNone/>
              <a:defRPr sz="1200">
                <a:solidFill>
                  <a:schemeClr val="accent6">
                    <a:lumMod val="25000"/>
                  </a:schemeClr>
                </a:solidFill>
              </a:defRPr>
            </a:lvl5pPr>
          </a:lstStyle>
          <a:p>
            <a:pPr lvl="0"/>
            <a:r>
              <a:rPr lang="en-US" dirty="0"/>
              <a:t>Text here</a:t>
            </a:r>
          </a:p>
        </p:txBody>
      </p:sp>
      <p:sp>
        <p:nvSpPr>
          <p:cNvPr id="15" name="Picture Placeholder 11"/>
          <p:cNvSpPr>
            <a:spLocks noGrp="1"/>
          </p:cNvSpPr>
          <p:nvPr>
            <p:ph type="pic" sz="quarter" idx="14"/>
          </p:nvPr>
        </p:nvSpPr>
        <p:spPr>
          <a:xfrm>
            <a:off x="6005168" y="1301689"/>
            <a:ext cx="2706624" cy="1328737"/>
          </a:xfrm>
          <a:prstGeom prst="rect">
            <a:avLst/>
          </a:prstGeom>
        </p:spPr>
        <p:txBody>
          <a:bodyPr vert="horz"/>
          <a:lstStyle>
            <a:lvl1pPr marL="0" indent="0" algn="ctr">
              <a:buFontTx/>
              <a:buNone/>
              <a:defRPr sz="1200">
                <a:solidFill>
                  <a:schemeClr val="accent6">
                    <a:lumMod val="25000"/>
                  </a:schemeClr>
                </a:solidFill>
              </a:defRPr>
            </a:lvl1pPr>
          </a:lstStyle>
          <a:p>
            <a:r>
              <a:rPr lang="en-US"/>
              <a:t>Click icon to add picture</a:t>
            </a:r>
          </a:p>
        </p:txBody>
      </p:sp>
      <p:sp>
        <p:nvSpPr>
          <p:cNvPr id="10" name="Text Placeholder 9"/>
          <p:cNvSpPr>
            <a:spLocks noGrp="1"/>
          </p:cNvSpPr>
          <p:nvPr>
            <p:ph type="body" sz="quarter" idx="18" hasCustomPrompt="1"/>
          </p:nvPr>
        </p:nvSpPr>
        <p:spPr>
          <a:xfrm>
            <a:off x="423862" y="939358"/>
            <a:ext cx="2708275" cy="371475"/>
          </a:xfrm>
          <a:prstGeom prst="rect">
            <a:avLst/>
          </a:prstGeom>
          <a:solidFill>
            <a:schemeClr val="accent2"/>
          </a:solidFill>
        </p:spPr>
        <p:txBody>
          <a:bodyPr vert="horz" anchor="ctr">
            <a:normAutofit/>
          </a:bodyPr>
          <a:lstStyle>
            <a:lvl1pPr marL="0" indent="0" algn="ctr">
              <a:buNone/>
              <a:defRPr sz="1400">
                <a:solidFill>
                  <a:schemeClr val="bg1"/>
                </a:solidFill>
              </a:defRPr>
            </a:lvl1pPr>
          </a:lstStyle>
          <a:p>
            <a:pPr lvl="0"/>
            <a:r>
              <a:rPr lang="en-US" dirty="0"/>
              <a:t>Text here</a:t>
            </a:r>
          </a:p>
        </p:txBody>
      </p:sp>
      <p:sp>
        <p:nvSpPr>
          <p:cNvPr id="2" name="Footer Placeholder 1"/>
          <p:cNvSpPr>
            <a:spLocks noGrp="1"/>
          </p:cNvSpPr>
          <p:nvPr>
            <p:ph type="ftr" sz="quarter" idx="21"/>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6" name="Slide Number Placeholder 5"/>
          <p:cNvSpPr>
            <a:spLocks noGrp="1"/>
          </p:cNvSpPr>
          <p:nvPr>
            <p:ph type="sldNum" sz="quarter" idx="22"/>
          </p:nvPr>
        </p:nvSpPr>
        <p:spPr/>
        <p:txBody>
          <a:bodyPr/>
          <a:lstStyle/>
          <a:p>
            <a:fld id="{A608AA57-48A1-7743-9DE3-E472877549D6}" type="slidenum">
              <a:rPr lang="en-US" smtClean="0"/>
              <a:pPr/>
              <a:t>‹#›</a:t>
            </a:fld>
            <a:endParaRPr lang="en-US" dirty="0"/>
          </a:p>
        </p:txBody>
      </p:sp>
      <p:sp>
        <p:nvSpPr>
          <p:cNvPr id="20" name="Text Placeholder 9"/>
          <p:cNvSpPr>
            <a:spLocks noGrp="1"/>
          </p:cNvSpPr>
          <p:nvPr>
            <p:ph type="body" sz="quarter" idx="19" hasCustomPrompt="1"/>
          </p:nvPr>
        </p:nvSpPr>
        <p:spPr>
          <a:xfrm>
            <a:off x="3207250" y="939358"/>
            <a:ext cx="2706624" cy="372511"/>
          </a:xfrm>
          <a:prstGeom prst="rect">
            <a:avLst/>
          </a:prstGeom>
          <a:solidFill>
            <a:schemeClr val="accent1"/>
          </a:solidFill>
        </p:spPr>
        <p:txBody>
          <a:bodyPr vert="horz" anchor="ctr">
            <a:normAutofit/>
          </a:bodyPr>
          <a:lstStyle>
            <a:lvl1pPr marL="0" indent="0" algn="ctr">
              <a:buNone/>
              <a:defRPr sz="1400">
                <a:solidFill>
                  <a:schemeClr val="bg1"/>
                </a:solidFill>
              </a:defRPr>
            </a:lvl1pPr>
          </a:lstStyle>
          <a:p>
            <a:pPr lvl="0"/>
            <a:r>
              <a:rPr lang="en-US" dirty="0"/>
              <a:t>Text here</a:t>
            </a:r>
          </a:p>
        </p:txBody>
      </p:sp>
      <p:sp>
        <p:nvSpPr>
          <p:cNvPr id="21" name="Text Placeholder 9"/>
          <p:cNvSpPr>
            <a:spLocks noGrp="1"/>
          </p:cNvSpPr>
          <p:nvPr>
            <p:ph type="body" sz="quarter" idx="20" hasCustomPrompt="1"/>
          </p:nvPr>
        </p:nvSpPr>
        <p:spPr>
          <a:xfrm>
            <a:off x="6005168" y="939358"/>
            <a:ext cx="2706624" cy="372511"/>
          </a:xfrm>
          <a:prstGeom prst="rect">
            <a:avLst/>
          </a:prstGeom>
          <a:solidFill>
            <a:schemeClr val="accent3"/>
          </a:solidFill>
        </p:spPr>
        <p:txBody>
          <a:bodyPr vert="horz" anchor="ctr">
            <a:normAutofit/>
          </a:bodyPr>
          <a:lstStyle>
            <a:lvl1pPr marL="0" indent="0" algn="ctr">
              <a:buNone/>
              <a:defRPr sz="1400">
                <a:solidFill>
                  <a:schemeClr val="bg1"/>
                </a:solidFill>
              </a:defRPr>
            </a:lvl1pPr>
          </a:lstStyle>
          <a:p>
            <a:pPr lvl="0"/>
            <a:r>
              <a:rPr lang="en-US" dirty="0"/>
              <a:t>Text here</a:t>
            </a:r>
          </a:p>
        </p:txBody>
      </p:sp>
    </p:spTree>
    <p:extLst>
      <p:ext uri="{BB962C8B-B14F-4D97-AF65-F5344CB8AC3E}">
        <p14:creationId xmlns:p14="http://schemas.microsoft.com/office/powerpoint/2010/main" val="304685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ull Bleed Title 1">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l="28547" t="29664" r="33647" b="13458"/>
          <a:stretch/>
        </p:blipFill>
        <p:spPr>
          <a:xfrm>
            <a:off x="3247555" y="0"/>
            <a:ext cx="1629184" cy="1633986"/>
          </a:xfrm>
          <a:prstGeom prst="rect">
            <a:avLst/>
          </a:prstGeom>
        </p:spPr>
      </p:pic>
      <p:sp>
        <p:nvSpPr>
          <p:cNvPr id="10" name="Text Placeholder 7"/>
          <p:cNvSpPr>
            <a:spLocks noGrp="1"/>
          </p:cNvSpPr>
          <p:nvPr userDrawn="1">
            <p:ph type="body" sz="quarter" idx="11" hasCustomPrompt="1"/>
          </p:nvPr>
        </p:nvSpPr>
        <p:spPr>
          <a:xfrm>
            <a:off x="5049187" y="2774595"/>
            <a:ext cx="3981007" cy="1044575"/>
          </a:xfrm>
          <a:prstGeom prst="rect">
            <a:avLst/>
          </a:prstGeom>
        </p:spPr>
        <p:txBody>
          <a:bodyPr vert="horz"/>
          <a:lstStyle>
            <a:lvl1pPr marL="0" indent="0">
              <a:spcBef>
                <a:spcPts val="0"/>
              </a:spcBef>
              <a:buNone/>
              <a:defRPr sz="2000">
                <a:solidFill>
                  <a:schemeClr val="accent6">
                    <a:lumMod val="50000"/>
                  </a:schemeClr>
                </a:solidFill>
              </a:defRPr>
            </a:lvl1pPr>
            <a:lvl2pPr marL="457200" indent="0">
              <a:buNone/>
              <a:defRPr sz="2000">
                <a:solidFill>
                  <a:schemeClr val="accent5">
                    <a:lumMod val="60000"/>
                    <a:lumOff val="40000"/>
                  </a:schemeClr>
                </a:solidFill>
              </a:defRPr>
            </a:lvl2pPr>
            <a:lvl3pPr marL="914400" indent="0">
              <a:buNone/>
              <a:defRPr sz="2000">
                <a:solidFill>
                  <a:schemeClr val="accent5">
                    <a:lumMod val="60000"/>
                    <a:lumOff val="40000"/>
                  </a:schemeClr>
                </a:solidFill>
              </a:defRPr>
            </a:lvl3pPr>
            <a:lvl4pPr marL="1371600" indent="0">
              <a:buNone/>
              <a:defRPr sz="2000">
                <a:solidFill>
                  <a:schemeClr val="accent5">
                    <a:lumMod val="60000"/>
                    <a:lumOff val="40000"/>
                  </a:schemeClr>
                </a:solidFill>
              </a:defRPr>
            </a:lvl4pPr>
            <a:lvl5pPr marL="1828800" indent="0">
              <a:buNone/>
              <a:defRPr sz="2000">
                <a:solidFill>
                  <a:schemeClr val="accent5">
                    <a:lumMod val="60000"/>
                    <a:lumOff val="40000"/>
                  </a:schemeClr>
                </a:solidFill>
              </a:defRPr>
            </a:lvl5pPr>
          </a:lstStyle>
          <a:p>
            <a:pPr lvl="0"/>
            <a:r>
              <a:rPr lang="en-US" dirty="0"/>
              <a:t>Presenter’s Name</a:t>
            </a:r>
            <a:br>
              <a:rPr lang="en-US" dirty="0"/>
            </a:br>
            <a:r>
              <a:rPr lang="en-US" dirty="0"/>
              <a:t>Date, Year</a:t>
            </a:r>
          </a:p>
        </p:txBody>
      </p:sp>
      <p:sp>
        <p:nvSpPr>
          <p:cNvPr id="3" name="Text Placeholder 2"/>
          <p:cNvSpPr>
            <a:spLocks noGrp="1"/>
          </p:cNvSpPr>
          <p:nvPr userDrawn="1">
            <p:ph type="body" sz="quarter" idx="12" hasCustomPrompt="1"/>
          </p:nvPr>
        </p:nvSpPr>
        <p:spPr>
          <a:xfrm>
            <a:off x="5049540" y="1483682"/>
            <a:ext cx="3981336" cy="1087437"/>
          </a:xfrm>
          <a:prstGeom prst="rect">
            <a:avLst/>
          </a:prstGeom>
        </p:spPr>
        <p:txBody>
          <a:bodyPr vert="horz" anchor="b"/>
          <a:lstStyle>
            <a:lvl1pPr marL="0" indent="0">
              <a:spcBef>
                <a:spcPts val="0"/>
              </a:spcBef>
              <a:buFontTx/>
              <a:buNone/>
              <a:defRPr sz="3200">
                <a:solidFill>
                  <a:schemeClr val="accent3"/>
                </a:solidFill>
              </a:defRPr>
            </a:lvl1pPr>
            <a:lvl2pPr marL="457200" indent="0">
              <a:spcBef>
                <a:spcPts val="0"/>
              </a:spcBef>
              <a:buFontTx/>
              <a:buNone/>
              <a:defRPr sz="3200">
                <a:solidFill>
                  <a:schemeClr val="accent3"/>
                </a:solidFill>
              </a:defRPr>
            </a:lvl2pPr>
            <a:lvl3pPr marL="914400" indent="0">
              <a:spcBef>
                <a:spcPts val="0"/>
              </a:spcBef>
              <a:buFontTx/>
              <a:buNone/>
              <a:defRPr sz="3200">
                <a:solidFill>
                  <a:schemeClr val="accent3"/>
                </a:solidFill>
              </a:defRPr>
            </a:lvl3pPr>
            <a:lvl4pPr marL="1371600" indent="0">
              <a:spcBef>
                <a:spcPts val="0"/>
              </a:spcBef>
              <a:buFontTx/>
              <a:buNone/>
              <a:defRPr sz="3200">
                <a:solidFill>
                  <a:schemeClr val="accent3"/>
                </a:solidFill>
              </a:defRPr>
            </a:lvl4pPr>
            <a:lvl5pPr marL="1828800" indent="0">
              <a:spcBef>
                <a:spcPts val="0"/>
              </a:spcBef>
              <a:buFontTx/>
              <a:buNone/>
              <a:defRPr sz="3200">
                <a:solidFill>
                  <a:schemeClr val="accent3"/>
                </a:solidFill>
              </a:defRPr>
            </a:lvl5pPr>
          </a:lstStyle>
          <a:p>
            <a:pPr lvl="0"/>
            <a:r>
              <a:rPr lang="en-US" dirty="0"/>
              <a:t>Presenting our Story</a:t>
            </a:r>
          </a:p>
        </p:txBody>
      </p:sp>
      <p:pic>
        <p:nvPicPr>
          <p:cNvPr id="25" name="Picture 24"/>
          <p:cNvPicPr>
            <a:picLocks noChangeAspect="1"/>
          </p:cNvPicPr>
          <p:nvPr userDrawn="1"/>
        </p:nvPicPr>
        <p:blipFill rotWithShape="1">
          <a:blip r:embed="rId3" cstate="screen">
            <a:extLst>
              <a:ext uri="{28A0092B-C50C-407E-A947-70E740481C1C}">
                <a14:useLocalDpi xmlns:a14="http://schemas.microsoft.com/office/drawing/2010/main"/>
              </a:ext>
            </a:extLst>
          </a:blip>
          <a:srcRect l="30868" t="16779" r="22732" b="16103"/>
          <a:stretch/>
        </p:blipFill>
        <p:spPr>
          <a:xfrm>
            <a:off x="648" y="1634725"/>
            <a:ext cx="1618488" cy="1618488"/>
          </a:xfrm>
          <a:prstGeom prst="rect">
            <a:avLst/>
          </a:prstGeom>
        </p:spPr>
      </p:pic>
      <p:sp>
        <p:nvSpPr>
          <p:cNvPr id="26" name="Rectangle 25"/>
          <p:cNvSpPr/>
          <p:nvPr userDrawn="1"/>
        </p:nvSpPr>
        <p:spPr>
          <a:xfrm>
            <a:off x="1619135" y="1634725"/>
            <a:ext cx="1636333" cy="1618488"/>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userDrawn="1"/>
        </p:nvPicPr>
        <p:blipFill rotWithShape="1">
          <a:blip r:embed="rId4" cstate="screen">
            <a:extLst>
              <a:ext uri="{28A0092B-C50C-407E-A947-70E740481C1C}">
                <a14:useLocalDpi xmlns:a14="http://schemas.microsoft.com/office/drawing/2010/main"/>
              </a:ext>
            </a:extLst>
          </a:blip>
          <a:srcRect l="546" t="710" r="-1" b="24559"/>
          <a:stretch/>
        </p:blipFill>
        <p:spPr>
          <a:xfrm>
            <a:off x="-7749" y="0"/>
            <a:ext cx="3261807" cy="1633986"/>
          </a:xfrm>
          <a:prstGeom prst="rect">
            <a:avLst/>
          </a:prstGeom>
        </p:spPr>
      </p:pic>
      <p:pic>
        <p:nvPicPr>
          <p:cNvPr id="28" name="Picture 27"/>
          <p:cNvPicPr>
            <a:picLocks noChangeAspect="1"/>
          </p:cNvPicPr>
          <p:nvPr userDrawn="1"/>
        </p:nvPicPr>
        <p:blipFill rotWithShape="1">
          <a:blip r:embed="rId5" cstate="screen">
            <a:extLst>
              <a:ext uri="{28A0092B-C50C-407E-A947-70E740481C1C}">
                <a14:useLocalDpi xmlns:a14="http://schemas.microsoft.com/office/drawing/2010/main"/>
              </a:ext>
            </a:extLst>
          </a:blip>
          <a:srcRect l="43961" t="15314" r="17185" b="26505"/>
          <a:stretch/>
        </p:blipFill>
        <p:spPr>
          <a:xfrm>
            <a:off x="3255469" y="1634725"/>
            <a:ext cx="1621270" cy="1618488"/>
          </a:xfrm>
          <a:prstGeom prst="rect">
            <a:avLst/>
          </a:prstGeom>
        </p:spPr>
      </p:pic>
      <p:sp>
        <p:nvSpPr>
          <p:cNvPr id="30" name="Rectangle 29"/>
          <p:cNvSpPr/>
          <p:nvPr userDrawn="1"/>
        </p:nvSpPr>
        <p:spPr>
          <a:xfrm>
            <a:off x="648" y="3250219"/>
            <a:ext cx="1618488" cy="16184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p:cNvPicPr>
            <a:picLocks noChangeAspect="1"/>
          </p:cNvPicPr>
          <p:nvPr userDrawn="1"/>
        </p:nvPicPr>
        <p:blipFill rotWithShape="1">
          <a:blip r:embed="rId6" cstate="screen">
            <a:extLst>
              <a:ext uri="{28A0092B-C50C-407E-A947-70E740481C1C}">
                <a14:useLocalDpi xmlns:a14="http://schemas.microsoft.com/office/drawing/2010/main"/>
              </a:ext>
            </a:extLst>
          </a:blip>
          <a:srcRect t="25475"/>
          <a:stretch/>
        </p:blipFill>
        <p:spPr>
          <a:xfrm>
            <a:off x="1619136" y="3250219"/>
            <a:ext cx="3257603" cy="1618488"/>
          </a:xfrm>
          <a:prstGeom prst="rect">
            <a:avLst/>
          </a:prstGeom>
        </p:spPr>
      </p:pic>
      <p:pic>
        <p:nvPicPr>
          <p:cNvPr id="33" name="Picture 32" descr="Flow_Line_2500x70_Left_PPT_11AUG14.jpg"/>
          <p:cNvPicPr>
            <a:picLocks noChangeAspect="1"/>
          </p:cNvPicPr>
          <p:nvPr userDrawn="1"/>
        </p:nvPicPr>
        <p:blipFill rotWithShape="1">
          <a:blip r:embed="rId7"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34" name="TextBox 33"/>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35"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36"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24419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11" name="Title 1"/>
          <p:cNvSpPr>
            <a:spLocks noGrp="1"/>
          </p:cNvSpPr>
          <p:nvPr>
            <p:ph type="title"/>
          </p:nvPr>
        </p:nvSpPr>
        <p:spPr>
          <a:xfrm>
            <a:off x="449263" y="243750"/>
            <a:ext cx="8229600" cy="674077"/>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4" name="Text Placeholder 7"/>
          <p:cNvSpPr>
            <a:spLocks noGrp="1"/>
          </p:cNvSpPr>
          <p:nvPr>
            <p:ph type="body" sz="quarter" idx="13"/>
          </p:nvPr>
        </p:nvSpPr>
        <p:spPr>
          <a:xfrm>
            <a:off x="452439" y="1138570"/>
            <a:ext cx="8226425" cy="3257550"/>
          </a:xfrm>
          <a:prstGeom prst="rect">
            <a:avLst/>
          </a:prstGeom>
        </p:spPr>
        <p:txBody>
          <a:bodyPr vert="horz"/>
          <a:lstStyle>
            <a:lvl1pPr marL="234950" indent="-234950">
              <a:lnSpc>
                <a:spcPct val="110000"/>
              </a:lnSpc>
              <a:buClr>
                <a:srgbClr val="D63E29"/>
              </a:buClr>
              <a:buSzPct val="100000"/>
              <a:buFont typeface="Arial"/>
              <a:buChar char="•"/>
              <a:tabLst>
                <a:tab pos="920750" algn="l"/>
              </a:tabLst>
              <a:defRPr sz="2000" b="0" i="0">
                <a:solidFill>
                  <a:schemeClr val="accent6">
                    <a:lumMod val="25000"/>
                  </a:schemeClr>
                </a:solidFill>
                <a:latin typeface="Calibri"/>
                <a:cs typeface="Calibri"/>
              </a:defRPr>
            </a:lvl1pPr>
            <a:lvl2pPr marL="457200" indent="-223838">
              <a:lnSpc>
                <a:spcPct val="110000"/>
              </a:lnSpc>
              <a:buClr>
                <a:srgbClr val="D63E29"/>
              </a:buClr>
              <a:buSzPct val="100000"/>
              <a:buFont typeface="Lucida Grande"/>
              <a:buChar char="-"/>
              <a:tabLst>
                <a:tab pos="920750" algn="l"/>
              </a:tabLst>
              <a:defRPr sz="1800" b="0" i="0">
                <a:solidFill>
                  <a:schemeClr val="accent6">
                    <a:lumMod val="25000"/>
                  </a:schemeClr>
                </a:solidFill>
                <a:latin typeface="Calibri"/>
                <a:cs typeface="Calibri"/>
              </a:defRPr>
            </a:lvl2pPr>
            <a:lvl3pPr marL="630238" indent="-173038">
              <a:lnSpc>
                <a:spcPct val="110000"/>
              </a:lnSpc>
              <a:buClr>
                <a:srgbClr val="D63E29"/>
              </a:buClr>
              <a:buSzPct val="100000"/>
              <a:buFont typeface="Arial"/>
              <a:buChar char="•"/>
              <a:tabLst>
                <a:tab pos="920750" algn="l"/>
              </a:tabLst>
              <a:defRPr sz="1600" b="0" i="0">
                <a:solidFill>
                  <a:schemeClr val="accent6">
                    <a:lumMod val="25000"/>
                  </a:schemeClr>
                </a:solidFill>
                <a:latin typeface="Calibri"/>
                <a:cs typeface="Calibri"/>
              </a:defRPr>
            </a:lvl3pPr>
            <a:lvl4pPr marL="800100" indent="-136525">
              <a:lnSpc>
                <a:spcPct val="110000"/>
              </a:lnSpc>
              <a:buClr>
                <a:srgbClr val="D63E29"/>
              </a:buClr>
              <a:buSzPct val="100000"/>
              <a:buFont typeface="Lucida Grande"/>
              <a:buChar char="-"/>
              <a:tabLst>
                <a:tab pos="803275" algn="l"/>
                <a:tab pos="920750" algn="l"/>
              </a:tabLst>
              <a:defRPr sz="1100" b="0" i="0">
                <a:solidFill>
                  <a:schemeClr val="accent6">
                    <a:lumMod val="25000"/>
                  </a:schemeClr>
                </a:solidFill>
                <a:latin typeface="Calibri"/>
                <a:cs typeface="Calibri"/>
              </a:defRPr>
            </a:lvl4pPr>
            <a:lvl5pPr marL="914400" indent="-136525">
              <a:lnSpc>
                <a:spcPct val="110000"/>
              </a:lnSpc>
              <a:buClr>
                <a:srgbClr val="D63E29"/>
              </a:buClr>
              <a:buSzPct val="100000"/>
              <a:buFont typeface="Arial"/>
              <a:buChar char="•"/>
              <a:tabLst/>
              <a:defRPr sz="1100" b="0" i="0">
                <a:solidFill>
                  <a:schemeClr val="accent6">
                    <a:lumMod val="25000"/>
                  </a:schemeClr>
                </a:solidFill>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3" name="Slide Number Placeholder 2"/>
          <p:cNvSpPr>
            <a:spLocks noGrp="1"/>
          </p:cNvSpPr>
          <p:nvPr>
            <p:ph type="sldNum" sz="quarter" idx="15"/>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53875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9263" y="243750"/>
            <a:ext cx="5138737" cy="880306"/>
          </a:xfrm>
          <a:prstGeom prst="rect">
            <a:avLst/>
          </a:prstGeom>
        </p:spPr>
        <p:txBody>
          <a:bodyPr/>
          <a:lstStyle>
            <a:lvl1pPr algn="l">
              <a:defRPr sz="2400">
                <a:solidFill>
                  <a:schemeClr val="tx1"/>
                </a:solidFill>
              </a:defRPr>
            </a:lvl1pPr>
          </a:lstStyle>
          <a:p>
            <a:r>
              <a:rPr lang="en-US" dirty="0"/>
              <a:t>Make the text and image work for you, header text can wrap to two lines</a:t>
            </a:r>
          </a:p>
        </p:txBody>
      </p:sp>
      <p:sp>
        <p:nvSpPr>
          <p:cNvPr id="7" name="Text Placeholder 7"/>
          <p:cNvSpPr>
            <a:spLocks noGrp="1"/>
          </p:cNvSpPr>
          <p:nvPr>
            <p:ph type="body" sz="quarter" idx="13"/>
          </p:nvPr>
        </p:nvSpPr>
        <p:spPr>
          <a:xfrm>
            <a:off x="452439" y="1138570"/>
            <a:ext cx="5135561" cy="3257550"/>
          </a:xfrm>
          <a:prstGeom prst="rect">
            <a:avLst/>
          </a:prstGeom>
        </p:spPr>
        <p:txBody>
          <a:bodyPr vert="horz"/>
          <a:lstStyle>
            <a:lvl1pPr marL="234950" indent="-234950">
              <a:lnSpc>
                <a:spcPct val="110000"/>
              </a:lnSpc>
              <a:buClr>
                <a:srgbClr val="D63E29"/>
              </a:buClr>
              <a:buSzPct val="100000"/>
              <a:buFont typeface="Arial"/>
              <a:buChar char="•"/>
              <a:tabLst>
                <a:tab pos="920750" algn="l"/>
              </a:tabLst>
              <a:defRPr sz="2000" b="0" i="0">
                <a:solidFill>
                  <a:schemeClr val="accent6">
                    <a:lumMod val="25000"/>
                  </a:schemeClr>
                </a:solidFill>
                <a:latin typeface="Calibri"/>
                <a:cs typeface="Calibri"/>
              </a:defRPr>
            </a:lvl1pPr>
            <a:lvl2pPr marL="457200" indent="-223838">
              <a:lnSpc>
                <a:spcPct val="110000"/>
              </a:lnSpc>
              <a:buClr>
                <a:srgbClr val="D63E29"/>
              </a:buClr>
              <a:buSzPct val="100000"/>
              <a:buFont typeface="Lucida Grande"/>
              <a:buChar char="-"/>
              <a:tabLst>
                <a:tab pos="920750" algn="l"/>
              </a:tabLst>
              <a:defRPr sz="1800" b="0" i="0">
                <a:solidFill>
                  <a:schemeClr val="accent6">
                    <a:lumMod val="25000"/>
                  </a:schemeClr>
                </a:solidFill>
                <a:latin typeface="Calibri"/>
                <a:cs typeface="Calibri"/>
              </a:defRPr>
            </a:lvl2pPr>
            <a:lvl3pPr marL="630238" indent="-173038">
              <a:lnSpc>
                <a:spcPct val="110000"/>
              </a:lnSpc>
              <a:buClr>
                <a:srgbClr val="D63E29"/>
              </a:buClr>
              <a:buSzPct val="100000"/>
              <a:buFont typeface="Arial"/>
              <a:buChar char="•"/>
              <a:tabLst>
                <a:tab pos="920750" algn="l"/>
              </a:tabLst>
              <a:defRPr sz="1600" b="0" i="0">
                <a:solidFill>
                  <a:schemeClr val="accent6">
                    <a:lumMod val="25000"/>
                  </a:schemeClr>
                </a:solidFill>
                <a:latin typeface="Calibri"/>
                <a:cs typeface="Calibri"/>
              </a:defRPr>
            </a:lvl3pPr>
            <a:lvl4pPr marL="800100" indent="-136525">
              <a:lnSpc>
                <a:spcPct val="110000"/>
              </a:lnSpc>
              <a:buClr>
                <a:srgbClr val="D63E29"/>
              </a:buClr>
              <a:buSzPct val="100000"/>
              <a:buFont typeface="Lucida Grande"/>
              <a:buChar char="-"/>
              <a:tabLst>
                <a:tab pos="803275" algn="l"/>
                <a:tab pos="920750" algn="l"/>
              </a:tabLst>
              <a:defRPr sz="1100" b="0" i="0">
                <a:solidFill>
                  <a:schemeClr val="accent6">
                    <a:lumMod val="25000"/>
                  </a:schemeClr>
                </a:solidFill>
                <a:latin typeface="Calibri"/>
                <a:cs typeface="Calibri"/>
              </a:defRPr>
            </a:lvl4pPr>
            <a:lvl5pPr marL="914400" indent="-136525">
              <a:lnSpc>
                <a:spcPct val="110000"/>
              </a:lnSpc>
              <a:buClr>
                <a:srgbClr val="D63E29"/>
              </a:buClr>
              <a:buSzPct val="100000"/>
              <a:buFont typeface="Arial"/>
              <a:buChar char="•"/>
              <a:tabLst/>
              <a:defRPr sz="1100" b="0" i="0">
                <a:solidFill>
                  <a:schemeClr val="accent6">
                    <a:lumMod val="25000"/>
                  </a:schemeClr>
                </a:solidFill>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4"/>
          </p:nvPr>
        </p:nvSpPr>
        <p:spPr>
          <a:xfrm>
            <a:off x="5799138" y="-2030"/>
            <a:ext cx="3344862" cy="4870701"/>
          </a:xfrm>
          <a:prstGeom prst="rect">
            <a:avLst/>
          </a:prstGeom>
        </p:spPr>
        <p:txBody>
          <a:bodyPr vert="horz"/>
          <a:lstStyle/>
          <a:p>
            <a:r>
              <a:rPr lang="en-US"/>
              <a:t>Click icon to add picture</a:t>
            </a:r>
          </a:p>
        </p:txBody>
      </p:sp>
      <p:sp>
        <p:nvSpPr>
          <p:cNvPr id="2" name="Footer Placeholder 1"/>
          <p:cNvSpPr>
            <a:spLocks noGrp="1"/>
          </p:cNvSpPr>
          <p:nvPr>
            <p:ph type="ftr" sz="quarter" idx="15"/>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3" name="Slide Number Placeholder 2"/>
          <p:cNvSpPr>
            <a:spLocks noGrp="1"/>
          </p:cNvSpPr>
          <p:nvPr>
            <p:ph type="sldNum" sz="quarter" idx="16"/>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159119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Gray">
    <p:spTree>
      <p:nvGrpSpPr>
        <p:cNvPr id="1" name=""/>
        <p:cNvGrpSpPr/>
        <p:nvPr/>
      </p:nvGrpSpPr>
      <p:grpSpPr>
        <a:xfrm>
          <a:off x="0" y="0"/>
          <a:ext cx="0" cy="0"/>
          <a:chOff x="0" y="0"/>
          <a:chExt cx="0" cy="0"/>
        </a:xfrm>
      </p:grpSpPr>
      <p:grpSp>
        <p:nvGrpSpPr>
          <p:cNvPr id="5" name="Group 4"/>
          <p:cNvGrpSpPr/>
          <p:nvPr userDrawn="1"/>
        </p:nvGrpSpPr>
        <p:grpSpPr>
          <a:xfrm>
            <a:off x="0" y="-11523"/>
            <a:ext cx="9144000" cy="4878153"/>
            <a:chOff x="0" y="0"/>
            <a:chExt cx="9144000" cy="4887350"/>
          </a:xfrm>
        </p:grpSpPr>
        <p:sp>
          <p:nvSpPr>
            <p:cNvPr id="6" name="Rectangle 5"/>
            <p:cNvSpPr/>
            <p:nvPr/>
          </p:nvSpPr>
          <p:spPr>
            <a:xfrm>
              <a:off x="0" y="0"/>
              <a:ext cx="9144000" cy="4887350"/>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3238500"/>
            </a:xfrm>
            <a:prstGeom prst="rect">
              <a:avLst/>
            </a:prstGeom>
            <a:gradFill flip="none" rotWithShape="1">
              <a:gsLst>
                <a:gs pos="0">
                  <a:srgbClr val="E8E8E8"/>
                </a:gs>
                <a:gs pos="63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itle 1"/>
          <p:cNvSpPr>
            <a:spLocks noGrp="1"/>
          </p:cNvSpPr>
          <p:nvPr>
            <p:ph type="title"/>
          </p:nvPr>
        </p:nvSpPr>
        <p:spPr>
          <a:xfrm>
            <a:off x="449263" y="243750"/>
            <a:ext cx="8229600" cy="674077"/>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4" name="Text Placeholder 7"/>
          <p:cNvSpPr>
            <a:spLocks noGrp="1"/>
          </p:cNvSpPr>
          <p:nvPr>
            <p:ph type="body" sz="quarter" idx="13"/>
          </p:nvPr>
        </p:nvSpPr>
        <p:spPr>
          <a:xfrm>
            <a:off x="452439" y="1138570"/>
            <a:ext cx="8226425" cy="3257550"/>
          </a:xfrm>
          <a:prstGeom prst="rect">
            <a:avLst/>
          </a:prstGeom>
        </p:spPr>
        <p:txBody>
          <a:bodyPr vert="horz"/>
          <a:lstStyle>
            <a:lvl1pPr marL="234950" indent="-234950">
              <a:lnSpc>
                <a:spcPct val="110000"/>
              </a:lnSpc>
              <a:buClr>
                <a:srgbClr val="D63E29"/>
              </a:buClr>
              <a:buSzPct val="100000"/>
              <a:buFont typeface="Arial"/>
              <a:buChar char="•"/>
              <a:tabLst>
                <a:tab pos="920750" algn="l"/>
              </a:tabLst>
              <a:defRPr sz="2000" b="0" i="0">
                <a:solidFill>
                  <a:schemeClr val="accent6">
                    <a:lumMod val="25000"/>
                  </a:schemeClr>
                </a:solidFill>
                <a:latin typeface="Calibri"/>
                <a:cs typeface="Calibri"/>
              </a:defRPr>
            </a:lvl1pPr>
            <a:lvl2pPr marL="457200" indent="-223838">
              <a:lnSpc>
                <a:spcPct val="110000"/>
              </a:lnSpc>
              <a:buClr>
                <a:srgbClr val="D63E29"/>
              </a:buClr>
              <a:buSzPct val="100000"/>
              <a:buFont typeface="Lucida Grande"/>
              <a:buChar char="-"/>
              <a:tabLst>
                <a:tab pos="920750" algn="l"/>
              </a:tabLst>
              <a:defRPr sz="1800" b="0" i="0">
                <a:solidFill>
                  <a:schemeClr val="accent6">
                    <a:lumMod val="25000"/>
                  </a:schemeClr>
                </a:solidFill>
                <a:latin typeface="Calibri"/>
                <a:cs typeface="Calibri"/>
              </a:defRPr>
            </a:lvl2pPr>
            <a:lvl3pPr marL="630238" indent="-173038">
              <a:lnSpc>
                <a:spcPct val="110000"/>
              </a:lnSpc>
              <a:buClr>
                <a:srgbClr val="D63E29"/>
              </a:buClr>
              <a:buSzPct val="100000"/>
              <a:buFont typeface="Arial"/>
              <a:buChar char="•"/>
              <a:tabLst>
                <a:tab pos="920750" algn="l"/>
              </a:tabLst>
              <a:defRPr sz="1600" b="0" i="0">
                <a:solidFill>
                  <a:schemeClr val="accent6">
                    <a:lumMod val="25000"/>
                  </a:schemeClr>
                </a:solidFill>
                <a:latin typeface="Calibri"/>
                <a:cs typeface="Calibri"/>
              </a:defRPr>
            </a:lvl3pPr>
            <a:lvl4pPr marL="800100" indent="-136525">
              <a:lnSpc>
                <a:spcPct val="110000"/>
              </a:lnSpc>
              <a:buClr>
                <a:srgbClr val="D63E29"/>
              </a:buClr>
              <a:buSzPct val="100000"/>
              <a:buFont typeface="Lucida Grande"/>
              <a:buChar char="-"/>
              <a:tabLst>
                <a:tab pos="803275" algn="l"/>
                <a:tab pos="920750" algn="l"/>
              </a:tabLst>
              <a:defRPr sz="1100" b="0" i="0">
                <a:solidFill>
                  <a:schemeClr val="accent6">
                    <a:lumMod val="25000"/>
                  </a:schemeClr>
                </a:solidFill>
                <a:latin typeface="Calibri"/>
                <a:cs typeface="Calibri"/>
              </a:defRPr>
            </a:lvl4pPr>
            <a:lvl5pPr marL="914400" indent="-136525">
              <a:lnSpc>
                <a:spcPct val="110000"/>
              </a:lnSpc>
              <a:buClr>
                <a:srgbClr val="D63E29"/>
              </a:buClr>
              <a:buSzPct val="100000"/>
              <a:buFont typeface="Arial"/>
              <a:buChar char="•"/>
              <a:tabLst/>
              <a:defRPr sz="1100" b="0" i="0">
                <a:solidFill>
                  <a:schemeClr val="accent6">
                    <a:lumMod val="25000"/>
                  </a:schemeClr>
                </a:solidFill>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3" name="Slide Number Placeholder 2"/>
          <p:cNvSpPr>
            <a:spLocks noGrp="1"/>
          </p:cNvSpPr>
          <p:nvPr>
            <p:ph type="sldNum" sz="quarter" idx="15"/>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53875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2" name="Group 4"/>
          <p:cNvGrpSpPr/>
          <p:nvPr userDrawn="1"/>
        </p:nvGrpSpPr>
        <p:grpSpPr>
          <a:xfrm>
            <a:off x="0" y="-12700"/>
            <a:ext cx="9144000" cy="4878153"/>
            <a:chOff x="0" y="0"/>
            <a:chExt cx="9144000" cy="4887350"/>
          </a:xfrm>
        </p:grpSpPr>
        <p:sp>
          <p:nvSpPr>
            <p:cNvPr id="6" name="Rectangle 5"/>
            <p:cNvSpPr/>
            <p:nvPr/>
          </p:nvSpPr>
          <p:spPr>
            <a:xfrm>
              <a:off x="0" y="0"/>
              <a:ext cx="9144000" cy="4887350"/>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3238500"/>
            </a:xfrm>
            <a:prstGeom prst="rect">
              <a:avLst/>
            </a:prstGeom>
            <a:gradFill flip="none" rotWithShape="1">
              <a:gsLst>
                <a:gs pos="0">
                  <a:srgbClr val="E8E8E8"/>
                </a:gs>
                <a:gs pos="63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userDrawn="1"/>
        </p:nvGrpSpPr>
        <p:grpSpPr>
          <a:xfrm>
            <a:off x="3447145" y="824934"/>
            <a:ext cx="4926303" cy="3264408"/>
            <a:chOff x="3447145" y="825954"/>
            <a:chExt cx="4926303" cy="3264408"/>
          </a:xfrm>
        </p:grpSpPr>
        <p:sp>
          <p:nvSpPr>
            <p:cNvPr id="5" name="Rounded Rectangle 4"/>
            <p:cNvSpPr/>
            <p:nvPr userDrawn="1"/>
          </p:nvSpPr>
          <p:spPr bwMode="ltGray">
            <a:xfrm>
              <a:off x="3447146" y="825954"/>
              <a:ext cx="4926302" cy="3257550"/>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solidFill>
                  <a:schemeClr val="lt1"/>
                </a:solidFill>
                <a:latin typeface="Calibri" pitchFamily="34" charset="0"/>
              </a:endParaRPr>
            </a:p>
          </p:txBody>
        </p:sp>
        <p:sp>
          <p:nvSpPr>
            <p:cNvPr id="10" name="Rectangle 9"/>
            <p:cNvSpPr/>
            <p:nvPr userDrawn="1"/>
          </p:nvSpPr>
          <p:spPr>
            <a:xfrm rot="5400000">
              <a:off x="1842574" y="2430525"/>
              <a:ext cx="3264408" cy="55266"/>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ext Placeholder 3"/>
          <p:cNvSpPr>
            <a:spLocks noGrp="1"/>
          </p:cNvSpPr>
          <p:nvPr>
            <p:ph type="body" sz="quarter" idx="10" hasCustomPrompt="1"/>
          </p:nvPr>
        </p:nvSpPr>
        <p:spPr>
          <a:xfrm>
            <a:off x="3786188" y="828363"/>
            <a:ext cx="4222750" cy="3257550"/>
          </a:xfrm>
          <a:prstGeom prst="rect">
            <a:avLst/>
          </a:prstGeom>
        </p:spPr>
        <p:txBody>
          <a:bodyPr vert="horz" tIns="0" bIns="73152" anchor="ctr" anchorCtr="0"/>
          <a:lstStyle>
            <a:lvl1pPr marL="280988" marR="0" indent="-280988" algn="l" defTabSz="914400" rtl="0" eaLnBrk="1" fontAlgn="auto" latinLnBrk="0" hangingPunct="1">
              <a:lnSpc>
                <a:spcPct val="110000"/>
              </a:lnSpc>
              <a:spcBef>
                <a:spcPts val="400"/>
              </a:spcBef>
              <a:spcAft>
                <a:spcPts val="400"/>
              </a:spcAft>
              <a:buClr>
                <a:srgbClr val="D63E29"/>
              </a:buClr>
              <a:buSzPct val="100000"/>
              <a:buFont typeface="Arial"/>
              <a:buChar char="•"/>
              <a:tabLst>
                <a:tab pos="920750" algn="l"/>
              </a:tabLst>
              <a:defRPr sz="2000" baseline="0">
                <a:solidFill>
                  <a:schemeClr val="accent6">
                    <a:lumMod val="25000"/>
                  </a:schemeClr>
                </a:solidFill>
              </a:defRPr>
            </a:lvl1pPr>
            <a:lvl2pPr marL="283464" indent="-283464">
              <a:lnSpc>
                <a:spcPct val="110000"/>
              </a:lnSpc>
              <a:spcBef>
                <a:spcPts val="480"/>
              </a:spcBef>
              <a:spcAft>
                <a:spcPts val="400"/>
              </a:spcAft>
              <a:buClr>
                <a:schemeClr val="accent3"/>
              </a:buClr>
              <a:defRPr sz="2000" baseline="0">
                <a:solidFill>
                  <a:schemeClr val="accent6">
                    <a:lumMod val="25000"/>
                  </a:schemeClr>
                </a:solidFill>
              </a:defRPr>
            </a:lvl2pPr>
            <a:lvl3pPr marL="283464" indent="-283464">
              <a:lnSpc>
                <a:spcPct val="110000"/>
              </a:lnSpc>
              <a:spcBef>
                <a:spcPts val="480"/>
              </a:spcBef>
              <a:spcAft>
                <a:spcPts val="400"/>
              </a:spcAft>
              <a:buClr>
                <a:schemeClr val="accent3"/>
              </a:buClr>
              <a:defRPr sz="2000" baseline="0">
                <a:solidFill>
                  <a:schemeClr val="accent6">
                    <a:lumMod val="25000"/>
                  </a:schemeClr>
                </a:solidFill>
              </a:defRPr>
            </a:lvl3pPr>
            <a:lvl4pPr marL="283464" indent="-283464">
              <a:lnSpc>
                <a:spcPct val="110000"/>
              </a:lnSpc>
              <a:spcBef>
                <a:spcPts val="480"/>
              </a:spcBef>
              <a:spcAft>
                <a:spcPts val="400"/>
              </a:spcAft>
              <a:buClr>
                <a:schemeClr val="accent3"/>
              </a:buClr>
              <a:defRPr sz="2000" baseline="0">
                <a:solidFill>
                  <a:schemeClr val="accent6">
                    <a:lumMod val="25000"/>
                  </a:schemeClr>
                </a:solidFill>
              </a:defRPr>
            </a:lvl4pPr>
            <a:lvl5pPr marL="283464" indent="-283464">
              <a:lnSpc>
                <a:spcPct val="110000"/>
              </a:lnSpc>
              <a:spcBef>
                <a:spcPts val="480"/>
              </a:spcBef>
              <a:spcAft>
                <a:spcPts val="400"/>
              </a:spcAft>
              <a:buClr>
                <a:schemeClr val="accent3"/>
              </a:buClr>
              <a:defRPr sz="2000" baseline="0">
                <a:solidFill>
                  <a:schemeClr val="accent6">
                    <a:lumMod val="25000"/>
                  </a:schemeClr>
                </a:solidFill>
              </a:defRPr>
            </a:lvl5pPr>
          </a:lstStyle>
          <a:p>
            <a:pPr marL="280988" marR="0" lvl="0" indent="-280988" algn="l" defTabSz="914400" rtl="0" eaLnBrk="1" fontAlgn="auto" latinLnBrk="0" hangingPunct="1">
              <a:lnSpc>
                <a:spcPct val="110000"/>
              </a:lnSpc>
              <a:spcBef>
                <a:spcPct val="20000"/>
              </a:spcBef>
              <a:spcAft>
                <a:spcPts val="400"/>
              </a:spcAft>
              <a:buClr>
                <a:srgbClr val="D63E29"/>
              </a:buClr>
              <a:buSzPct val="100000"/>
              <a:buFont typeface="Arial"/>
              <a:buChar char="•"/>
              <a:tabLst>
                <a:tab pos="920750" algn="l"/>
              </a:tabLst>
              <a:defRPr/>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Insert agenda item one here</a:t>
            </a:r>
          </a:p>
        </p:txBody>
      </p:sp>
      <p:sp>
        <p:nvSpPr>
          <p:cNvPr id="8" name="Rectangle 7"/>
          <p:cNvSpPr/>
          <p:nvPr userDrawn="1"/>
        </p:nvSpPr>
        <p:spPr>
          <a:xfrm>
            <a:off x="1298574" y="2155254"/>
            <a:ext cx="1774826" cy="55778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80" tIns="0" rIns="182880" rtlCol="0" anchor="ctr"/>
          <a:lstStyle/>
          <a:p>
            <a:pPr algn="l"/>
            <a:r>
              <a:rPr lang="en-US" sz="2400" dirty="0"/>
              <a:t>Agenda</a:t>
            </a:r>
          </a:p>
        </p:txBody>
      </p:sp>
      <p:sp>
        <p:nvSpPr>
          <p:cNvPr id="9" name="Footer Placeholder 8"/>
          <p:cNvSpPr>
            <a:spLocks noGrp="1"/>
          </p:cNvSpPr>
          <p:nvPr>
            <p:ph type="ftr" sz="quarter" idx="11"/>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11" name="Slide Number Placeholder 10"/>
          <p:cNvSpPr>
            <a:spLocks noGrp="1"/>
          </p:cNvSpPr>
          <p:nvPr>
            <p:ph type="sldNum" sz="quarter" idx="12"/>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28812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10" name="Group 9"/>
          <p:cNvGrpSpPr/>
          <p:nvPr userDrawn="1"/>
        </p:nvGrpSpPr>
        <p:grpSpPr>
          <a:xfrm>
            <a:off x="0" y="-1"/>
            <a:ext cx="9144000" cy="5130266"/>
            <a:chOff x="0" y="-1"/>
            <a:chExt cx="9144000" cy="5130266"/>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t="6969" b="17982"/>
            <a:stretch/>
          </p:blipFill>
          <p:spPr>
            <a:xfrm flipH="1">
              <a:off x="0" y="-1"/>
              <a:ext cx="9144000" cy="5120641"/>
            </a:xfrm>
            <a:prstGeom prst="rect">
              <a:avLst/>
            </a:prstGeom>
          </p:spPr>
        </p:pic>
        <p:sp>
          <p:nvSpPr>
            <p:cNvPr id="14" name="Rectangle 13"/>
            <p:cNvSpPr/>
            <p:nvPr userDrawn="1"/>
          </p:nvSpPr>
          <p:spPr>
            <a:xfrm>
              <a:off x="0" y="1"/>
              <a:ext cx="9143999" cy="5130264"/>
            </a:xfrm>
            <a:prstGeom prst="rect">
              <a:avLst/>
            </a:prstGeom>
            <a:gradFill flip="none" rotWithShape="1">
              <a:gsLst>
                <a:gs pos="0">
                  <a:schemeClr val="bg1">
                    <a:alpha val="49000"/>
                  </a:schemeClr>
                </a:gs>
                <a:gs pos="100000">
                  <a:schemeClr val="bg1">
                    <a:alpha val="36000"/>
                  </a:schemeClr>
                </a:gs>
              </a:gsLst>
              <a:lin ang="18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userDrawn="1"/>
        </p:nvSpPr>
        <p:spPr>
          <a:xfrm>
            <a:off x="1074738" y="849313"/>
            <a:ext cx="6976872" cy="3264408"/>
          </a:xfrm>
          <a:prstGeom prst="rect">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lvl="0" algn="ctr">
              <a:lnSpc>
                <a:spcPct val="90000"/>
              </a:lnSpc>
              <a:spcBef>
                <a:spcPts val="600"/>
              </a:spcBef>
            </a:pPr>
            <a:endParaRPr lang="en-US">
              <a:latin typeface="Calibri" pitchFamily="34" charset="0"/>
            </a:endParaRPr>
          </a:p>
        </p:txBody>
      </p:sp>
      <p:sp>
        <p:nvSpPr>
          <p:cNvPr id="11" name="Text Placeholder 10"/>
          <p:cNvSpPr>
            <a:spLocks noGrp="1"/>
          </p:cNvSpPr>
          <p:nvPr>
            <p:ph type="body" sz="quarter" idx="10" hasCustomPrompt="1"/>
          </p:nvPr>
        </p:nvSpPr>
        <p:spPr>
          <a:xfrm>
            <a:off x="1300163" y="1057275"/>
            <a:ext cx="6573837" cy="2176308"/>
          </a:xfrm>
          <a:prstGeom prst="rect">
            <a:avLst/>
          </a:prstGeom>
        </p:spPr>
        <p:txBody>
          <a:bodyPr vert="horz"/>
          <a:lstStyle>
            <a:lvl1pPr marL="173038" indent="-173038">
              <a:lnSpc>
                <a:spcPct val="110000"/>
              </a:lnSpc>
              <a:spcBef>
                <a:spcPts val="0"/>
              </a:spcBef>
              <a:buNone/>
              <a:defRPr sz="2400">
                <a:solidFill>
                  <a:schemeClr val="accent6">
                    <a:lumMod val="25000"/>
                  </a:schemeClr>
                </a:solidFill>
              </a:defRPr>
            </a:lvl1pPr>
          </a:lstStyle>
          <a:p>
            <a:pPr marL="173038" indent="-173038">
              <a:lnSpc>
                <a:spcPct val="110000"/>
              </a:lnSpc>
            </a:pPr>
            <a:r>
              <a:rPr lang="en-US" dirty="0"/>
              <a:t>“</a:t>
            </a:r>
            <a:r>
              <a:rPr lang="en-US" sz="2400" dirty="0">
                <a:solidFill>
                  <a:srgbClr val="30353A"/>
                </a:solidFill>
              </a:rPr>
              <a:t>This is a second quote example. Please adjust size of text to fit in white box. A good quote length is two to three sentences. Anything longer may lose your audience’s attention. Use the red text below for including the source.”</a:t>
            </a:r>
          </a:p>
        </p:txBody>
      </p:sp>
      <p:sp>
        <p:nvSpPr>
          <p:cNvPr id="12" name="Text Placeholder 21"/>
          <p:cNvSpPr>
            <a:spLocks noGrp="1"/>
          </p:cNvSpPr>
          <p:nvPr>
            <p:ph type="body" sz="quarter" idx="15" hasCustomPrompt="1"/>
          </p:nvPr>
        </p:nvSpPr>
        <p:spPr>
          <a:xfrm>
            <a:off x="1430020" y="3434865"/>
            <a:ext cx="2182813" cy="385762"/>
          </a:xfrm>
          <a:prstGeom prst="rect">
            <a:avLst/>
          </a:prstGeom>
        </p:spPr>
        <p:txBody>
          <a:bodyPr vert="horz"/>
          <a:lstStyle>
            <a:lvl1pPr marL="0" indent="0">
              <a:spcBef>
                <a:spcPts val="0"/>
              </a:spcBef>
              <a:buFontTx/>
              <a:buNone/>
              <a:defRPr sz="1800">
                <a:solidFill>
                  <a:schemeClr val="accent3"/>
                </a:solidFill>
              </a:defRPr>
            </a:lvl1pPr>
          </a:lstStyle>
          <a:p>
            <a:pPr lvl="0"/>
            <a:r>
              <a:rPr lang="en-US" dirty="0"/>
              <a:t>Source</a:t>
            </a:r>
          </a:p>
        </p:txBody>
      </p:sp>
      <p:pic>
        <p:nvPicPr>
          <p:cNvPr id="15" name="Picture 14" descr="Flow_Line_2500x70_Left_PPT_11AUG14.jpg"/>
          <p:cNvPicPr>
            <a:picLocks noChangeAspect="1"/>
          </p:cNvPicPr>
          <p:nvPr userDrawn="1"/>
        </p:nvPicPr>
        <p:blipFill rotWithShape="1">
          <a:blip r:embed="rId3"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16" name="TextBox 15"/>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17"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18"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52842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Bullets - 1">
    <p:spTree>
      <p:nvGrpSpPr>
        <p:cNvPr id="1" name=""/>
        <p:cNvGrpSpPr/>
        <p:nvPr/>
      </p:nvGrpSpPr>
      <p:grpSpPr>
        <a:xfrm>
          <a:off x="0" y="0"/>
          <a:ext cx="0" cy="0"/>
          <a:chOff x="0" y="0"/>
          <a:chExt cx="0" cy="0"/>
        </a:xfrm>
      </p:grpSpPr>
      <p:grpSp>
        <p:nvGrpSpPr>
          <p:cNvPr id="2" name="Group 4"/>
          <p:cNvGrpSpPr/>
          <p:nvPr userDrawn="1"/>
        </p:nvGrpSpPr>
        <p:grpSpPr>
          <a:xfrm>
            <a:off x="0" y="-11523"/>
            <a:ext cx="9144000" cy="4878153"/>
            <a:chOff x="0" y="0"/>
            <a:chExt cx="9144000" cy="4887350"/>
          </a:xfrm>
        </p:grpSpPr>
        <p:sp>
          <p:nvSpPr>
            <p:cNvPr id="6" name="Rectangle 5"/>
            <p:cNvSpPr/>
            <p:nvPr/>
          </p:nvSpPr>
          <p:spPr>
            <a:xfrm>
              <a:off x="0" y="0"/>
              <a:ext cx="9144000" cy="4887350"/>
            </a:xfrm>
            <a:prstGeom prst="rect">
              <a:avLst/>
            </a:prstGeom>
            <a:gradFill flip="none" rotWithShape="1">
              <a:gsLst>
                <a:gs pos="0">
                  <a:srgbClr val="DEDEDE"/>
                </a:gs>
                <a:gs pos="50000">
                  <a:schemeClr val="bg1"/>
                </a:gs>
                <a:gs pos="100000">
                  <a:srgbClr val="DEDE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3238500"/>
            </a:xfrm>
            <a:prstGeom prst="rect">
              <a:avLst/>
            </a:prstGeom>
            <a:gradFill flip="none" rotWithShape="1">
              <a:gsLst>
                <a:gs pos="0">
                  <a:srgbClr val="E8E8E8"/>
                </a:gs>
                <a:gs pos="63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itle 1"/>
          <p:cNvSpPr>
            <a:spLocks noGrp="1"/>
          </p:cNvSpPr>
          <p:nvPr>
            <p:ph type="title"/>
          </p:nvPr>
        </p:nvSpPr>
        <p:spPr>
          <a:xfrm>
            <a:off x="449263" y="243750"/>
            <a:ext cx="8229600" cy="674077"/>
          </a:xfrm>
          <a:prstGeom prst="rect">
            <a:avLst/>
          </a:prstGeom>
        </p:spPr>
        <p:txBody>
          <a:bodyPr/>
          <a:lstStyle>
            <a:lvl1pPr algn="l">
              <a:defRPr sz="24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49263" y="1177925"/>
            <a:ext cx="3712464" cy="3264408"/>
          </a:xfrm>
          <a:prstGeom prst="rect">
            <a:avLst/>
          </a:prstGeom>
        </p:spPr>
        <p:txBody>
          <a:bodyPr vert="horz"/>
          <a:lstStyle>
            <a:lvl1pPr marL="0" indent="0">
              <a:lnSpc>
                <a:spcPct val="110000"/>
              </a:lnSpc>
              <a:spcBef>
                <a:spcPts val="0"/>
              </a:spcBef>
              <a:buFontTx/>
              <a:buNone/>
              <a:defRPr sz="1600">
                <a:solidFill>
                  <a:schemeClr val="accent6">
                    <a:lumMod val="25000"/>
                  </a:schemeClr>
                </a:solidFill>
              </a:defRPr>
            </a:lvl1pPr>
            <a:lvl2pPr marL="457200" indent="0">
              <a:lnSpc>
                <a:spcPct val="110000"/>
              </a:lnSpc>
              <a:spcBef>
                <a:spcPts val="0"/>
              </a:spcBef>
              <a:buFontTx/>
              <a:buNone/>
              <a:defRPr sz="1600">
                <a:solidFill>
                  <a:schemeClr val="accent6">
                    <a:lumMod val="25000"/>
                  </a:schemeClr>
                </a:solidFill>
              </a:defRPr>
            </a:lvl2pPr>
            <a:lvl3pPr marL="914400" indent="0">
              <a:lnSpc>
                <a:spcPct val="110000"/>
              </a:lnSpc>
              <a:spcBef>
                <a:spcPts val="0"/>
              </a:spcBef>
              <a:buFontTx/>
              <a:buNone/>
              <a:defRPr sz="1600">
                <a:solidFill>
                  <a:schemeClr val="accent6">
                    <a:lumMod val="25000"/>
                  </a:schemeClr>
                </a:solidFill>
              </a:defRPr>
            </a:lvl3pPr>
            <a:lvl4pPr marL="1371600" indent="0">
              <a:lnSpc>
                <a:spcPct val="110000"/>
              </a:lnSpc>
              <a:spcBef>
                <a:spcPts val="0"/>
              </a:spcBef>
              <a:buFontTx/>
              <a:buNone/>
              <a:defRPr sz="1600">
                <a:solidFill>
                  <a:schemeClr val="accent6">
                    <a:lumMod val="25000"/>
                  </a:schemeClr>
                </a:solidFill>
              </a:defRPr>
            </a:lvl4pPr>
            <a:lvl5pPr marL="1828800" indent="0">
              <a:lnSpc>
                <a:spcPct val="110000"/>
              </a:lnSpc>
              <a:spcBef>
                <a:spcPts val="0"/>
              </a:spcBef>
              <a:buFontTx/>
              <a:buNone/>
              <a:defRPr sz="1600">
                <a:solidFill>
                  <a:schemeClr val="accent6">
                    <a:lumMod val="25000"/>
                  </a:schemeClr>
                </a:solidFill>
              </a:defRPr>
            </a:lvl5pPr>
          </a:lstStyle>
          <a:p>
            <a:pPr marL="0" indent="0">
              <a:buNone/>
            </a:pPr>
            <a:r>
              <a:rPr lang="en-US" sz="1600" dirty="0">
                <a:solidFill>
                  <a:schemeClr val="accent6">
                    <a:lumMod val="25000"/>
                  </a:schemeClr>
                </a:solidFill>
                <a:latin typeface="+mn-lt"/>
                <a:cs typeface="Calibri"/>
              </a:rPr>
              <a:t>Sometimes the presentation decks are also used as leave-behinds for the audience, so they must be self-explanatory. You have to put in all the information and say all you need to say on the pages–although we don’t recommend long paragraphs on the slide. This is how you can do it. A summary at the end will help reinforce your ideas.</a:t>
            </a:r>
          </a:p>
        </p:txBody>
      </p:sp>
      <p:sp>
        <p:nvSpPr>
          <p:cNvPr id="8" name="Rounded Rectangle 7"/>
          <p:cNvSpPr/>
          <p:nvPr userDrawn="1"/>
        </p:nvSpPr>
        <p:spPr bwMode="ltGray">
          <a:xfrm>
            <a:off x="4817534" y="1138570"/>
            <a:ext cx="3747028" cy="2944934"/>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latin typeface="Calibri" pitchFamily="34" charset="0"/>
            </a:endParaRPr>
          </a:p>
        </p:txBody>
      </p:sp>
      <p:sp>
        <p:nvSpPr>
          <p:cNvPr id="9" name="Rectangle 8"/>
          <p:cNvSpPr/>
          <p:nvPr userDrawn="1"/>
        </p:nvSpPr>
        <p:spPr>
          <a:xfrm>
            <a:off x="4817536" y="1138571"/>
            <a:ext cx="3747029" cy="90987"/>
          </a:xfrm>
          <a:prstGeom prst="rect">
            <a:avLst/>
          </a:prstGeom>
          <a:solidFill>
            <a:srgbClr val="D63E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quarter" idx="11" hasCustomPrompt="1"/>
          </p:nvPr>
        </p:nvSpPr>
        <p:spPr>
          <a:xfrm>
            <a:off x="5029200" y="1473199"/>
            <a:ext cx="3322320" cy="2539185"/>
          </a:xfrm>
          <a:prstGeom prst="rect">
            <a:avLst/>
          </a:prstGeom>
        </p:spPr>
        <p:txBody>
          <a:bodyPr vert="horz"/>
          <a:lstStyle>
            <a:lvl1pPr marL="182880" indent="-182880">
              <a:lnSpc>
                <a:spcPct val="110000"/>
              </a:lnSpc>
              <a:spcBef>
                <a:spcPts val="0"/>
              </a:spcBef>
              <a:buFont typeface="Arial"/>
              <a:buChar char="•"/>
              <a:defRPr sz="1600">
                <a:solidFill>
                  <a:schemeClr val="accent6">
                    <a:lumMod val="25000"/>
                  </a:schemeClr>
                </a:solidFill>
              </a:defRPr>
            </a:lvl1pPr>
            <a:lvl2pPr marL="457200" indent="0">
              <a:lnSpc>
                <a:spcPct val="110000"/>
              </a:lnSpc>
              <a:spcBef>
                <a:spcPts val="0"/>
              </a:spcBef>
              <a:buFontTx/>
              <a:buNone/>
              <a:defRPr sz="1600">
                <a:solidFill>
                  <a:schemeClr val="accent6">
                    <a:lumMod val="25000"/>
                  </a:schemeClr>
                </a:solidFill>
              </a:defRPr>
            </a:lvl2pPr>
            <a:lvl3pPr marL="914400" indent="0">
              <a:lnSpc>
                <a:spcPct val="110000"/>
              </a:lnSpc>
              <a:spcBef>
                <a:spcPts val="0"/>
              </a:spcBef>
              <a:buFontTx/>
              <a:buNone/>
              <a:defRPr sz="1600">
                <a:solidFill>
                  <a:schemeClr val="accent6">
                    <a:lumMod val="25000"/>
                  </a:schemeClr>
                </a:solidFill>
              </a:defRPr>
            </a:lvl3pPr>
            <a:lvl4pPr marL="1371600" indent="0">
              <a:lnSpc>
                <a:spcPct val="110000"/>
              </a:lnSpc>
              <a:spcBef>
                <a:spcPts val="0"/>
              </a:spcBef>
              <a:buFontTx/>
              <a:buNone/>
              <a:defRPr sz="1600">
                <a:solidFill>
                  <a:schemeClr val="accent6">
                    <a:lumMod val="25000"/>
                  </a:schemeClr>
                </a:solidFill>
              </a:defRPr>
            </a:lvl4pPr>
            <a:lvl5pPr marL="1828800" indent="0">
              <a:lnSpc>
                <a:spcPct val="110000"/>
              </a:lnSpc>
              <a:spcBef>
                <a:spcPts val="0"/>
              </a:spcBef>
              <a:buFontTx/>
              <a:buNone/>
              <a:defRPr sz="1600">
                <a:solidFill>
                  <a:schemeClr val="accent6">
                    <a:lumMod val="25000"/>
                  </a:schemeClr>
                </a:solidFill>
              </a:defRPr>
            </a:lvl5pPr>
          </a:lstStyle>
          <a:p>
            <a:pPr>
              <a:spcAft>
                <a:spcPts val="600"/>
              </a:spcAft>
            </a:pPr>
            <a:r>
              <a:rPr lang="en-US" sz="1600" b="1" cap="all" dirty="0">
                <a:solidFill>
                  <a:schemeClr val="accent6">
                    <a:lumMod val="25000"/>
                  </a:schemeClr>
                </a:solidFill>
                <a:cs typeface="Calibri"/>
              </a:rPr>
              <a:t>Here are some key takeaways</a:t>
            </a:r>
          </a:p>
          <a:p>
            <a:pPr marL="182880" indent="-182880">
              <a:lnSpc>
                <a:spcPct val="110000"/>
              </a:lnSpc>
              <a:buFont typeface="Arial"/>
              <a:buChar char="•"/>
            </a:pPr>
            <a:r>
              <a:rPr lang="en-US" sz="1600" dirty="0">
                <a:solidFill>
                  <a:schemeClr val="accent6">
                    <a:lumMod val="25000"/>
                  </a:schemeClr>
                </a:solidFill>
                <a:cs typeface="Calibri"/>
              </a:rPr>
              <a:t>More copy ≠ more convincing</a:t>
            </a:r>
          </a:p>
          <a:p>
            <a:pPr marL="182880" indent="-182880">
              <a:lnSpc>
                <a:spcPct val="110000"/>
              </a:lnSpc>
              <a:buFont typeface="Arial"/>
              <a:buChar char="•"/>
            </a:pPr>
            <a:r>
              <a:rPr lang="en-US" sz="1600" dirty="0">
                <a:solidFill>
                  <a:schemeClr val="accent6">
                    <a:lumMod val="25000"/>
                  </a:schemeClr>
                </a:solidFill>
                <a:cs typeface="Calibri"/>
              </a:rPr>
              <a:t>More details ≠ more memorable</a:t>
            </a:r>
          </a:p>
          <a:p>
            <a:pPr marL="182880" indent="-182880">
              <a:lnSpc>
                <a:spcPct val="110000"/>
              </a:lnSpc>
              <a:buFont typeface="Arial"/>
              <a:buChar char="•"/>
            </a:pPr>
            <a:r>
              <a:rPr lang="en-US" sz="1600" dirty="0">
                <a:solidFill>
                  <a:schemeClr val="accent6">
                    <a:lumMod val="25000"/>
                  </a:schemeClr>
                </a:solidFill>
                <a:cs typeface="Calibri"/>
              </a:rPr>
              <a:t>Slides are not speakers’ notes</a:t>
            </a:r>
          </a:p>
          <a:p>
            <a:pPr marL="182880" indent="-182880">
              <a:lnSpc>
                <a:spcPct val="110000"/>
              </a:lnSpc>
              <a:buFont typeface="Arial"/>
              <a:buChar char="•"/>
            </a:pPr>
            <a:r>
              <a:rPr lang="en-US" sz="1600" dirty="0">
                <a:solidFill>
                  <a:schemeClr val="accent6">
                    <a:lumMod val="25000"/>
                  </a:schemeClr>
                </a:solidFill>
                <a:cs typeface="Calibri"/>
              </a:rPr>
              <a:t>Bullet points — not paragraphs</a:t>
            </a:r>
          </a:p>
          <a:p>
            <a:pPr marL="182880" indent="-182880">
              <a:lnSpc>
                <a:spcPct val="110000"/>
              </a:lnSpc>
              <a:buFont typeface="Arial"/>
              <a:buChar char="•"/>
            </a:pPr>
            <a:r>
              <a:rPr lang="en-US" sz="1600" dirty="0">
                <a:solidFill>
                  <a:schemeClr val="accent6">
                    <a:lumMod val="25000"/>
                  </a:schemeClr>
                </a:solidFill>
                <a:cs typeface="Calibri"/>
              </a:rPr>
              <a:t>We remember stories</a:t>
            </a:r>
          </a:p>
        </p:txBody>
      </p:sp>
      <p:sp>
        <p:nvSpPr>
          <p:cNvPr id="3" name="Footer Placeholder 2"/>
          <p:cNvSpPr>
            <a:spLocks noGrp="1"/>
          </p:cNvSpPr>
          <p:nvPr>
            <p:ph type="ftr" sz="quarter" idx="12"/>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3"/>
          </p:nvPr>
        </p:nvSpPr>
        <p:spPr/>
        <p:txBody>
          <a:bodyPr/>
          <a:lstStyle/>
          <a:p>
            <a:fld id="{A608AA57-48A1-7743-9DE3-E472877549D6}" type="slidenum">
              <a:rPr lang="en-US" smtClean="0"/>
              <a:pPr/>
              <a:t>‹#›</a:t>
            </a:fld>
            <a:endParaRPr lang="en-US" dirty="0"/>
          </a:p>
        </p:txBody>
      </p:sp>
    </p:spTree>
    <p:extLst>
      <p:ext uri="{BB962C8B-B14F-4D97-AF65-F5344CB8AC3E}">
        <p14:creationId xmlns:p14="http://schemas.microsoft.com/office/powerpoint/2010/main" val="423239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with Footer">
    <p:spTree>
      <p:nvGrpSpPr>
        <p:cNvPr id="1" name=""/>
        <p:cNvGrpSpPr/>
        <p:nvPr/>
      </p:nvGrpSpPr>
      <p:grpSpPr>
        <a:xfrm>
          <a:off x="0" y="0"/>
          <a:ext cx="0" cy="0"/>
          <a:chOff x="0" y="0"/>
          <a:chExt cx="0" cy="0"/>
        </a:xfrm>
      </p:grpSpPr>
      <p:sp>
        <p:nvSpPr>
          <p:cNvPr id="10"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11"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ctr">
              <a:defRPr sz="600">
                <a:solidFill>
                  <a:schemeClr val="tx1">
                    <a:tint val="75000"/>
                  </a:schemeClr>
                </a:solidFill>
              </a:defRPr>
            </a:lvl1p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3" name="Picture Placeholder 2"/>
          <p:cNvSpPr>
            <a:spLocks noGrp="1"/>
          </p:cNvSpPr>
          <p:nvPr>
            <p:ph type="pic" sz="quarter" idx="10"/>
          </p:nvPr>
        </p:nvSpPr>
        <p:spPr>
          <a:xfrm>
            <a:off x="0" y="-1"/>
            <a:ext cx="9144000" cy="4873752"/>
          </a:xfrm>
        </p:spPr>
        <p:txBody>
          <a:bodyPr/>
          <a:lstStyle/>
          <a:p>
            <a:r>
              <a:rPr lang="en-US"/>
              <a:t>Click icon to add picture</a:t>
            </a:r>
          </a:p>
        </p:txBody>
      </p:sp>
    </p:spTree>
    <p:extLst>
      <p:ext uri="{BB962C8B-B14F-4D97-AF65-F5344CB8AC3E}">
        <p14:creationId xmlns:p14="http://schemas.microsoft.com/office/powerpoint/2010/main" val="59050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448733" y="144763"/>
            <a:ext cx="82296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3" name="Text Placeholder 12"/>
          <p:cNvSpPr>
            <a:spLocks noGrp="1"/>
          </p:cNvSpPr>
          <p:nvPr>
            <p:ph type="body" idx="1"/>
          </p:nvPr>
        </p:nvSpPr>
        <p:spPr>
          <a:xfrm>
            <a:off x="448733" y="1123947"/>
            <a:ext cx="8229600" cy="33940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Flow_Line_2500x70_Left_PPT_11AUG14.jpg"/>
          <p:cNvPicPr>
            <a:picLocks noChangeAspect="1"/>
          </p:cNvPicPr>
          <p:nvPr userDrawn="1"/>
        </p:nvPicPr>
        <p:blipFill rotWithShape="1">
          <a:blip r:embed="rId21" cstate="print">
            <a:extLst>
              <a:ext uri="{28A0092B-C50C-407E-A947-70E740481C1C}">
                <a14:useLocalDpi xmlns:a14="http://schemas.microsoft.com/office/drawing/2010/main"/>
              </a:ext>
            </a:extLst>
          </a:blip>
          <a:srcRect r="7096" b="-3029"/>
          <a:stretch/>
        </p:blipFill>
        <p:spPr>
          <a:xfrm>
            <a:off x="0" y="4866090"/>
            <a:ext cx="9144000" cy="287994"/>
          </a:xfrm>
          <a:prstGeom prst="rect">
            <a:avLst/>
          </a:prstGeom>
        </p:spPr>
      </p:pic>
      <p:sp>
        <p:nvSpPr>
          <p:cNvPr id="5" name="TextBox 4"/>
          <p:cNvSpPr txBox="1"/>
          <p:nvPr userDrawn="1"/>
        </p:nvSpPr>
        <p:spPr>
          <a:xfrm>
            <a:off x="4127007" y="4868787"/>
            <a:ext cx="889987" cy="230832"/>
          </a:xfrm>
          <a:prstGeom prst="rect">
            <a:avLst/>
          </a:prstGeom>
          <a:noFill/>
        </p:spPr>
        <p:txBody>
          <a:bodyPr wrap="none" rtlCol="0">
            <a:spAutoFit/>
          </a:bodyPr>
          <a:lstStyle/>
          <a:p>
            <a:r>
              <a:rPr lang="en-US" sz="900" dirty="0">
                <a:solidFill>
                  <a:schemeClr val="bg1"/>
                </a:solidFill>
              </a:rPr>
              <a:t>CONFIDENTIAL</a:t>
            </a:r>
          </a:p>
        </p:txBody>
      </p:sp>
      <p:sp>
        <p:nvSpPr>
          <p:cNvPr id="3" name="Slide Number Placeholder 2"/>
          <p:cNvSpPr>
            <a:spLocks noGrp="1"/>
          </p:cNvSpPr>
          <p:nvPr>
            <p:ph type="sldNum" sz="quarter" idx="4"/>
          </p:nvPr>
        </p:nvSpPr>
        <p:spPr>
          <a:xfrm>
            <a:off x="8248030" y="4855627"/>
            <a:ext cx="438770" cy="274637"/>
          </a:xfrm>
          <a:prstGeom prst="rect">
            <a:avLst/>
          </a:prstGeom>
        </p:spPr>
        <p:txBody>
          <a:bodyPr vert="horz" lIns="91440" tIns="45720" rIns="91440" bIns="45720" rtlCol="0" anchor="ctr"/>
          <a:lstStyle>
            <a:lvl1pPr algn="r">
              <a:defRPr sz="800">
                <a:solidFill>
                  <a:schemeClr val="accent6">
                    <a:lumMod val="90000"/>
                  </a:schemeClr>
                </a:solidFill>
              </a:defRPr>
            </a:lvl1pPr>
          </a:lstStyle>
          <a:p>
            <a:fld id="{A608AA57-48A1-7743-9DE3-E472877549D6}" type="slidenum">
              <a:rPr lang="en-US" smtClean="0"/>
              <a:pPr/>
              <a:t>‹#›</a:t>
            </a:fld>
            <a:endParaRPr lang="en-US" dirty="0"/>
          </a:p>
        </p:txBody>
      </p:sp>
      <p:sp>
        <p:nvSpPr>
          <p:cNvPr id="4" name="Footer Placeholder 3"/>
          <p:cNvSpPr>
            <a:spLocks noGrp="1"/>
          </p:cNvSpPr>
          <p:nvPr>
            <p:ph type="ftr" sz="quarter" idx="3"/>
          </p:nvPr>
        </p:nvSpPr>
        <p:spPr>
          <a:xfrm>
            <a:off x="5339159" y="4855627"/>
            <a:ext cx="2895600" cy="274637"/>
          </a:xfrm>
          <a:prstGeom prst="rect">
            <a:avLst/>
          </a:prstGeom>
        </p:spPr>
        <p:txBody>
          <a:bodyPr vert="horz" lIns="91440" tIns="45720" rIns="91440" bIns="45720" rtlCol="0" anchor="ctr"/>
          <a:lstStyle>
            <a:lvl1pPr algn="r">
              <a:defRPr sz="600">
                <a:solidFill>
                  <a:schemeClr val="tx1">
                    <a:tint val="75000"/>
                  </a:schemeClr>
                </a:solidFill>
              </a:defRPr>
            </a:lvl1pPr>
          </a:lstStyle>
          <a:p>
            <a:r>
              <a:rPr lang="en-US" dirty="0">
                <a:solidFill>
                  <a:schemeClr val="bg1">
                    <a:lumMod val="65000"/>
                  </a:schemeClr>
                </a:solidFill>
              </a:rPr>
              <a:t>© Plantronics 2016. All Rights Reserved.</a:t>
            </a:r>
          </a:p>
        </p:txBody>
      </p:sp>
    </p:spTree>
    <p:extLst>
      <p:ext uri="{BB962C8B-B14F-4D97-AF65-F5344CB8AC3E}">
        <p14:creationId xmlns:p14="http://schemas.microsoft.com/office/powerpoint/2010/main" val="1944981103"/>
      </p:ext>
    </p:extLst>
  </p:cSld>
  <p:clrMap bg1="lt1" tx1="dk1" bg2="lt2" tx2="dk2" accent1="accent1" accent2="accent2" accent3="accent3" accent4="accent4" accent5="accent5" accent6="accent6" hlink="hlink" folHlink="folHlink"/>
  <p:sldLayoutIdLst>
    <p:sldLayoutId id="2147483736" r:id="rId1"/>
    <p:sldLayoutId id="2147483830" r:id="rId2"/>
    <p:sldLayoutId id="2147483672" r:id="rId3"/>
    <p:sldLayoutId id="2147483785" r:id="rId4"/>
    <p:sldLayoutId id="2147483739" r:id="rId5"/>
    <p:sldLayoutId id="2147483822" r:id="rId6"/>
    <p:sldLayoutId id="2147483780" r:id="rId7"/>
    <p:sldLayoutId id="2147483786" r:id="rId8"/>
    <p:sldLayoutId id="2147483824" r:id="rId9"/>
    <p:sldLayoutId id="2147483818" r:id="rId10"/>
    <p:sldLayoutId id="2147483833" r:id="rId11"/>
    <p:sldLayoutId id="2147483805" r:id="rId12"/>
    <p:sldLayoutId id="2147483834" r:id="rId13"/>
    <p:sldLayoutId id="2147483835" r:id="rId14"/>
    <p:sldLayoutId id="2147483836" r:id="rId15"/>
    <p:sldLayoutId id="2147483842" r:id="rId16"/>
    <p:sldLayoutId id="2147483844" r:id="rId17"/>
    <p:sldLayoutId id="2147483845" r:id="rId18"/>
    <p:sldLayoutId id="2147483846" r:id="rId19"/>
  </p:sldLayoutIdLst>
  <p:hf hdr="0" dt="0"/>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237744" indent="-237744" algn="l" defTabSz="457200" rtl="0" eaLnBrk="1" latinLnBrk="0" hangingPunct="1">
        <a:lnSpc>
          <a:spcPct val="110000"/>
        </a:lnSpc>
        <a:spcBef>
          <a:spcPct val="20000"/>
        </a:spcBef>
        <a:buClr>
          <a:schemeClr val="accent3"/>
        </a:buClr>
        <a:buFont typeface="Arial"/>
        <a:buChar char="•"/>
        <a:defRPr sz="2000" kern="1200">
          <a:solidFill>
            <a:schemeClr val="accent6">
              <a:lumMod val="25000"/>
            </a:schemeClr>
          </a:solidFill>
          <a:latin typeface="+mn-lt"/>
          <a:ea typeface="+mn-ea"/>
          <a:cs typeface="+mn-cs"/>
        </a:defRPr>
      </a:lvl1pPr>
      <a:lvl2pPr marL="457200" indent="-219456" algn="l" defTabSz="457200" rtl="0" eaLnBrk="1" latinLnBrk="0" hangingPunct="1">
        <a:lnSpc>
          <a:spcPct val="110000"/>
        </a:lnSpc>
        <a:spcBef>
          <a:spcPct val="20000"/>
        </a:spcBef>
        <a:buClr>
          <a:schemeClr val="accent3"/>
        </a:buClr>
        <a:buFont typeface="Arial"/>
        <a:buChar char="–"/>
        <a:defRPr sz="1800" kern="1200">
          <a:solidFill>
            <a:schemeClr val="accent6">
              <a:lumMod val="25000"/>
            </a:schemeClr>
          </a:solidFill>
          <a:latin typeface="+mn-lt"/>
          <a:ea typeface="+mn-ea"/>
          <a:cs typeface="+mn-cs"/>
        </a:defRPr>
      </a:lvl2pPr>
      <a:lvl3pPr marL="630936" indent="-173736" algn="l" defTabSz="457200" rtl="0" eaLnBrk="1" latinLnBrk="0" hangingPunct="1">
        <a:lnSpc>
          <a:spcPct val="110000"/>
        </a:lnSpc>
        <a:spcBef>
          <a:spcPct val="20000"/>
        </a:spcBef>
        <a:buClr>
          <a:schemeClr val="accent3"/>
        </a:buClr>
        <a:buFont typeface="Arial"/>
        <a:buChar char="•"/>
        <a:defRPr sz="1600" kern="1200">
          <a:solidFill>
            <a:schemeClr val="accent6">
              <a:lumMod val="25000"/>
            </a:schemeClr>
          </a:solidFill>
          <a:latin typeface="+mn-lt"/>
          <a:ea typeface="+mn-ea"/>
          <a:cs typeface="+mn-cs"/>
        </a:defRPr>
      </a:lvl3pPr>
      <a:lvl4pPr marL="804672"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4pPr>
      <a:lvl5pPr marL="914400"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notesSlide" Target="../notesSlides/notesSlide15.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slideLayout" Target="../slideLayouts/slideLayout3.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tags" Target="../tags/tag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6.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9.xml"/><Relationship Id="rId7" Type="http://schemas.openxmlformats.org/officeDocument/2006/relationships/diagramColors" Target="../diagrams/colors6.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jpeg"/><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tiff"/><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tiff"/><Relationship Id="rId4" Type="http://schemas.openxmlformats.org/officeDocument/2006/relationships/image" Target="../media/image29.pn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Kevin Mann</a:t>
            </a:r>
          </a:p>
          <a:p>
            <a:r>
              <a:rPr lang="en-US" dirty="0"/>
              <a:t>November, 2016</a:t>
            </a:r>
          </a:p>
        </p:txBody>
      </p:sp>
      <p:sp>
        <p:nvSpPr>
          <p:cNvPr id="5" name="Text Placeholder 4"/>
          <p:cNvSpPr>
            <a:spLocks noGrp="1"/>
          </p:cNvSpPr>
          <p:nvPr>
            <p:ph type="body" sz="quarter" idx="12"/>
          </p:nvPr>
        </p:nvSpPr>
        <p:spPr/>
        <p:txBody>
          <a:bodyPr/>
          <a:lstStyle/>
          <a:p>
            <a:r>
              <a:rPr lang="en-US" dirty="0"/>
              <a:t>Project Management at Plantronics</a:t>
            </a:r>
          </a:p>
          <a:p>
            <a:r>
              <a:rPr lang="en-US" sz="1800" dirty="0"/>
              <a:t>With an Industry Case Study on Risk Management</a:t>
            </a:r>
          </a:p>
        </p:txBody>
      </p:sp>
      <p:sp>
        <p:nvSpPr>
          <p:cNvPr id="2" name="Slide Number Placeholder 1"/>
          <p:cNvSpPr>
            <a:spLocks noGrp="1"/>
          </p:cNvSpPr>
          <p:nvPr>
            <p:ph type="sldNum" sz="quarter" idx="4"/>
          </p:nvPr>
        </p:nvSpPr>
        <p:spPr/>
        <p:txBody>
          <a:bodyPr/>
          <a:lstStyle/>
          <a:p>
            <a:fld id="{A608AA57-48A1-7743-9DE3-E472877549D6}" type="slidenum">
              <a:rPr lang="en-US" smtClean="0"/>
              <a:pPr/>
              <a:t>1</a:t>
            </a:fld>
            <a:endParaRPr lang="en-US" dirty="0"/>
          </a:p>
        </p:txBody>
      </p:sp>
      <p:sp>
        <p:nvSpPr>
          <p:cNvPr id="3" name="Footer Placeholder 2"/>
          <p:cNvSpPr>
            <a:spLocks noGrp="1"/>
          </p:cNvSpPr>
          <p:nvPr>
            <p:ph type="ftr" sz="quarter" idx="3"/>
          </p:nvPr>
        </p:nvSpPr>
        <p:spPr/>
        <p:txBody>
          <a:body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212711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 Project?</a:t>
            </a:r>
          </a:p>
        </p:txBody>
      </p:sp>
      <p:sp>
        <p:nvSpPr>
          <p:cNvPr id="6" name="Text Placeholder 5"/>
          <p:cNvSpPr>
            <a:spLocks noGrp="1"/>
          </p:cNvSpPr>
          <p:nvPr>
            <p:ph type="body" sz="quarter" idx="13"/>
          </p:nvPr>
        </p:nvSpPr>
        <p:spPr/>
        <p:txBody>
          <a:bodyPr/>
          <a:lstStyle/>
          <a:p>
            <a:r>
              <a:rPr lang="en-US" dirty="0"/>
              <a:t>Projects are often confused with simply doing “business as usual.”  However, projects have unique characteristics:</a:t>
            </a:r>
          </a:p>
          <a:p>
            <a:pPr lvl="1"/>
            <a:r>
              <a:rPr lang="en-US" dirty="0"/>
              <a:t>A project is something that starts and ends; it is temporary</a:t>
            </a:r>
          </a:p>
          <a:p>
            <a:pPr lvl="1"/>
            <a:r>
              <a:rPr lang="en-US" dirty="0"/>
              <a:t>A project may have similar elements to the core business, but is otherwise done for a </a:t>
            </a:r>
            <a:r>
              <a:rPr lang="en-US" u="sng" dirty="0"/>
              <a:t>unique</a:t>
            </a:r>
            <a:r>
              <a:rPr lang="en-US" dirty="0"/>
              <a:t> purpose or goal</a:t>
            </a:r>
          </a:p>
          <a:p>
            <a:pPr lvl="1"/>
            <a:r>
              <a:rPr lang="en-US" dirty="0"/>
              <a:t>A projects involves </a:t>
            </a:r>
            <a:r>
              <a:rPr lang="en-US" u="sng" dirty="0"/>
              <a:t>unfamiliarity</a:t>
            </a:r>
            <a:r>
              <a:rPr lang="en-US" dirty="0"/>
              <a:t> – something new or a significant change</a:t>
            </a:r>
          </a:p>
          <a:p>
            <a:endParaRPr lang="en-US" dirty="0"/>
          </a:p>
        </p:txBody>
      </p:sp>
    </p:spTree>
    <p:custDataLst>
      <p:tags r:id="rId1"/>
    </p:custDataLst>
    <p:extLst>
      <p:ext uri="{BB962C8B-B14F-4D97-AF65-F5344CB8AC3E}">
        <p14:creationId xmlns:p14="http://schemas.microsoft.com/office/powerpoint/2010/main" val="18085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u="sng" dirty="0"/>
              <a:t>Not</a:t>
            </a:r>
            <a:r>
              <a:rPr lang="en-US" dirty="0"/>
              <a:t> a Project?</a:t>
            </a:r>
          </a:p>
        </p:txBody>
      </p:sp>
      <p:sp>
        <p:nvSpPr>
          <p:cNvPr id="3" name="Text Placeholder 2"/>
          <p:cNvSpPr>
            <a:spLocks noGrp="1"/>
          </p:cNvSpPr>
          <p:nvPr>
            <p:ph type="body" sz="quarter" idx="13"/>
          </p:nvPr>
        </p:nvSpPr>
        <p:spPr>
          <a:xfrm>
            <a:off x="452440" y="1138570"/>
            <a:ext cx="7634286" cy="3257550"/>
          </a:xfrm>
        </p:spPr>
        <p:txBody>
          <a:bodyPr/>
          <a:lstStyle/>
          <a:p>
            <a:pPr fontAlgn="base"/>
            <a:r>
              <a:rPr lang="en-US" b="1" dirty="0"/>
              <a:t>A task list</a:t>
            </a:r>
            <a:r>
              <a:rPr lang="en-US" dirty="0"/>
              <a:t> that you do </a:t>
            </a:r>
            <a:r>
              <a:rPr lang="en-US" b="1" dirty="0"/>
              <a:t>repeatedly</a:t>
            </a:r>
            <a:r>
              <a:rPr lang="en-US" dirty="0"/>
              <a:t>. </a:t>
            </a:r>
            <a:r>
              <a:rPr lang="en-US" i="1" dirty="0"/>
              <a:t>Example: Generating a weekly report is not a project</a:t>
            </a:r>
          </a:p>
          <a:p>
            <a:pPr fontAlgn="base"/>
            <a:r>
              <a:rPr lang="en-US" dirty="0"/>
              <a:t>Work that is done as part of </a:t>
            </a:r>
            <a:r>
              <a:rPr lang="en-US" b="1" dirty="0"/>
              <a:t>general roles </a:t>
            </a:r>
            <a:br>
              <a:rPr lang="en-US" b="1" dirty="0"/>
            </a:br>
            <a:r>
              <a:rPr lang="en-US" b="1" dirty="0"/>
              <a:t>and responsibilities</a:t>
            </a:r>
            <a:r>
              <a:rPr lang="en-US" dirty="0"/>
              <a:t>. </a:t>
            </a:r>
            <a:r>
              <a:rPr lang="en-US" i="1" dirty="0"/>
              <a:t>Example: Running </a:t>
            </a:r>
            <a:br>
              <a:rPr lang="en-US" i="1" dirty="0"/>
            </a:br>
            <a:r>
              <a:rPr lang="en-US" i="1" dirty="0"/>
              <a:t>corporate training program is not a project</a:t>
            </a:r>
          </a:p>
          <a:p>
            <a:r>
              <a:rPr lang="en-US" dirty="0"/>
              <a:t>Anything that has a schedule or end date</a:t>
            </a:r>
          </a:p>
          <a:p>
            <a:r>
              <a:rPr lang="en-US" dirty="0"/>
              <a:t>Something that needs administrative </a:t>
            </a:r>
            <a:br>
              <a:rPr lang="en-US" dirty="0"/>
            </a:br>
            <a:r>
              <a:rPr lang="en-US" dirty="0"/>
              <a:t>oversight</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11</a:t>
            </a:fld>
            <a:endParaRPr lang="en-US" dirty="0"/>
          </a:p>
        </p:txBody>
      </p:sp>
      <p:grpSp>
        <p:nvGrpSpPr>
          <p:cNvPr id="8" name="Group 7"/>
          <p:cNvGrpSpPr/>
          <p:nvPr/>
        </p:nvGrpSpPr>
        <p:grpSpPr>
          <a:xfrm>
            <a:off x="5569957" y="2262267"/>
            <a:ext cx="3213969" cy="2006758"/>
            <a:chOff x="5569957" y="2262267"/>
            <a:chExt cx="3213969" cy="2006758"/>
          </a:xfrm>
        </p:grpSpPr>
        <p:pic>
          <p:nvPicPr>
            <p:cNvPr id="6" name="Picture 5" descr="My name is not - nametag"/>
            <p:cNvPicPr>
              <a:picLocks noChangeAspect="1"/>
            </p:cNvPicPr>
            <p:nvPr/>
          </p:nvPicPr>
          <p:blipFill>
            <a:blip r:embed="rId4"/>
            <a:stretch>
              <a:fillRect/>
            </a:stretch>
          </p:blipFill>
          <p:spPr>
            <a:xfrm rot="1075412">
              <a:off x="5569957" y="2262267"/>
              <a:ext cx="3213969" cy="2006758"/>
            </a:xfrm>
            <a:prstGeom prst="rect">
              <a:avLst/>
            </a:prstGeom>
          </p:spPr>
        </p:pic>
        <p:sp>
          <p:nvSpPr>
            <p:cNvPr id="7" name="TextBox 6"/>
            <p:cNvSpPr txBox="1"/>
            <p:nvPr/>
          </p:nvSpPr>
          <p:spPr>
            <a:xfrm rot="1073900">
              <a:off x="5611831" y="3153999"/>
              <a:ext cx="2922595" cy="566309"/>
            </a:xfrm>
            <a:prstGeom prst="rect">
              <a:avLst/>
            </a:prstGeom>
          </p:spPr>
          <p:txBody>
            <a:bodyPr vert="horz" wrap="none" rtlCol="0" anchor="ctr">
              <a:spAutoFit/>
            </a:bodyPr>
            <a:lstStyle/>
            <a:p>
              <a:pPr marR="0" algn="l"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5">
                      <a:lumMod val="75000"/>
                    </a:schemeClr>
                  </a:solidFill>
                  <a:effectLst/>
                  <a:uLnTx/>
                  <a:uFillTx/>
                  <a:latin typeface="Viner Hand ITC" panose="03070502030502020203" pitchFamily="66" charset="0"/>
                  <a:sym typeface="Arial Bold" charset="0"/>
                </a:rPr>
                <a:t>Project Manager</a:t>
              </a:r>
            </a:p>
          </p:txBody>
        </p:sp>
      </p:grpSp>
    </p:spTree>
    <p:custDataLst>
      <p:tags r:id="rId1"/>
    </p:custDataLst>
    <p:extLst>
      <p:ext uri="{BB962C8B-B14F-4D97-AF65-F5344CB8AC3E}">
        <p14:creationId xmlns:p14="http://schemas.microsoft.com/office/powerpoint/2010/main" val="106733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Project Management?</a:t>
            </a:r>
          </a:p>
        </p:txBody>
      </p:sp>
      <p:sp>
        <p:nvSpPr>
          <p:cNvPr id="3" name="Text Placeholder 2"/>
          <p:cNvSpPr>
            <a:spLocks noGrp="1"/>
          </p:cNvSpPr>
          <p:nvPr>
            <p:ph type="body" sz="quarter" idx="13"/>
          </p:nvPr>
        </p:nvSpPr>
        <p:spPr/>
        <p:txBody>
          <a:bodyPr/>
          <a:lstStyle/>
          <a:p>
            <a:r>
              <a:rPr lang="en-US" b="1" dirty="0"/>
              <a:t>Project management</a:t>
            </a:r>
            <a:r>
              <a:rPr lang="en-US" dirty="0"/>
              <a:t> is the application of knowledge, skills, tools, and techniques to project activities to meet </a:t>
            </a:r>
            <a:r>
              <a:rPr lang="en-US" b="1" dirty="0"/>
              <a:t>the project </a:t>
            </a:r>
            <a:r>
              <a:rPr lang="en-US" dirty="0"/>
              <a:t>requirements.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12</a:t>
            </a:fld>
            <a:endParaRPr lang="en-US" dirty="0"/>
          </a:p>
        </p:txBody>
      </p:sp>
    </p:spTree>
    <p:custDataLst>
      <p:tags r:id="rId1"/>
    </p:custDataLst>
    <p:extLst>
      <p:ext uri="{BB962C8B-B14F-4D97-AF65-F5344CB8AC3E}">
        <p14:creationId xmlns:p14="http://schemas.microsoft.com/office/powerpoint/2010/main" val="313626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 Triangle</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13</a:t>
            </a:fld>
            <a:endParaRPr lang="en-US" dirty="0"/>
          </a:p>
        </p:txBody>
      </p:sp>
      <p:sp>
        <p:nvSpPr>
          <p:cNvPr id="6" name="Isosceles Triangle 5"/>
          <p:cNvSpPr/>
          <p:nvPr/>
        </p:nvSpPr>
        <p:spPr>
          <a:xfrm>
            <a:off x="2872423" y="1729740"/>
            <a:ext cx="3383280" cy="2415540"/>
          </a:xfrm>
          <a:prstGeom prst="triangle">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550603" y="1100707"/>
            <a:ext cx="2026920" cy="634020"/>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Scope</a:t>
            </a:r>
          </a:p>
        </p:txBody>
      </p:sp>
      <p:sp>
        <p:nvSpPr>
          <p:cNvPr id="8" name="TextBox 7"/>
          <p:cNvSpPr txBox="1"/>
          <p:nvPr/>
        </p:nvSpPr>
        <p:spPr>
          <a:xfrm>
            <a:off x="1249363" y="3841799"/>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Cost</a:t>
            </a:r>
          </a:p>
        </p:txBody>
      </p:sp>
      <p:sp>
        <p:nvSpPr>
          <p:cNvPr id="9" name="TextBox 8"/>
          <p:cNvSpPr txBox="1"/>
          <p:nvPr/>
        </p:nvSpPr>
        <p:spPr>
          <a:xfrm>
            <a:off x="5851843" y="3841798"/>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Time</a:t>
            </a:r>
          </a:p>
        </p:txBody>
      </p:sp>
    </p:spTree>
    <p:extLst>
      <p:ext uri="{BB962C8B-B14F-4D97-AF65-F5344CB8AC3E}">
        <p14:creationId xmlns:p14="http://schemas.microsoft.com/office/powerpoint/2010/main" val="162164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541078" y="1199957"/>
            <a:ext cx="2045970" cy="204597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766059" y="2402789"/>
            <a:ext cx="2045970" cy="2045970"/>
          </a:xfrm>
          <a:prstGeom prst="ellipse">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316097" y="2402789"/>
            <a:ext cx="2045970" cy="2045970"/>
          </a:xfrm>
          <a:prstGeom prst="ellipse">
            <a:avLst/>
          </a:prstGeom>
          <a:solidFill>
            <a:schemeClr val="accent4">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Pick Any Two</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14</a:t>
            </a:fld>
            <a:endParaRPr lang="en-US" dirty="0"/>
          </a:p>
        </p:txBody>
      </p:sp>
      <p:sp>
        <p:nvSpPr>
          <p:cNvPr id="7" name="TextBox 6"/>
          <p:cNvSpPr txBox="1"/>
          <p:nvPr/>
        </p:nvSpPr>
        <p:spPr>
          <a:xfrm>
            <a:off x="3550603" y="1641233"/>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Good</a:t>
            </a:r>
          </a:p>
        </p:txBody>
      </p:sp>
      <p:sp>
        <p:nvSpPr>
          <p:cNvPr id="8" name="TextBox 7"/>
          <p:cNvSpPr txBox="1"/>
          <p:nvPr/>
        </p:nvSpPr>
        <p:spPr>
          <a:xfrm>
            <a:off x="2632709" y="3545181"/>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Cheap</a:t>
            </a:r>
          </a:p>
        </p:txBody>
      </p:sp>
      <p:sp>
        <p:nvSpPr>
          <p:cNvPr id="9" name="TextBox 8"/>
          <p:cNvSpPr txBox="1"/>
          <p:nvPr/>
        </p:nvSpPr>
        <p:spPr>
          <a:xfrm>
            <a:off x="4430397" y="3545181"/>
            <a:ext cx="2026920" cy="60696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32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Fast</a:t>
            </a:r>
          </a:p>
        </p:txBody>
      </p:sp>
      <p:sp>
        <p:nvSpPr>
          <p:cNvPr id="11" name="Line 38"/>
          <p:cNvSpPr>
            <a:spLocks noChangeShapeType="1"/>
          </p:cNvSpPr>
          <p:nvPr/>
        </p:nvSpPr>
        <p:spPr bwMode="auto">
          <a:xfrm rot="5400000">
            <a:off x="2204341" y="846062"/>
            <a:ext cx="0" cy="3409437"/>
          </a:xfrm>
          <a:prstGeom prst="line">
            <a:avLst/>
          </a:prstGeom>
          <a:noFill/>
          <a:ln w="12700" cap="flat" cmpd="sng" algn="ctr">
            <a:solidFill>
              <a:schemeClr val="accent3"/>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lIns="0" tIns="0" rIns="0" bIns="0"/>
          <a:lstStyle/>
          <a:p>
            <a:endParaRPr lang="en-US">
              <a:ln>
                <a:solidFill>
                  <a:srgbClr val="2D1C5F"/>
                </a:solidFill>
              </a:ln>
            </a:endParaRPr>
          </a:p>
        </p:txBody>
      </p:sp>
      <p:sp>
        <p:nvSpPr>
          <p:cNvPr id="14" name="Line 38"/>
          <p:cNvSpPr>
            <a:spLocks noChangeShapeType="1"/>
          </p:cNvSpPr>
          <p:nvPr/>
        </p:nvSpPr>
        <p:spPr bwMode="auto">
          <a:xfrm rot="16200000" flipH="1">
            <a:off x="6913922" y="1015923"/>
            <a:ext cx="0" cy="3149523"/>
          </a:xfrm>
          <a:prstGeom prst="line">
            <a:avLst/>
          </a:prstGeom>
          <a:noFill/>
          <a:ln w="12700" cap="flat" cmpd="sng" algn="ctr">
            <a:solidFill>
              <a:schemeClr val="accent3"/>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lIns="0" tIns="0" rIns="0" bIns="0"/>
          <a:lstStyle/>
          <a:p>
            <a:endParaRPr lang="en-US">
              <a:ln>
                <a:solidFill>
                  <a:srgbClr val="2D1C5F"/>
                </a:solidFill>
              </a:ln>
            </a:endParaRPr>
          </a:p>
        </p:txBody>
      </p:sp>
      <p:sp>
        <p:nvSpPr>
          <p:cNvPr id="15" name="TextBox 14"/>
          <p:cNvSpPr txBox="1"/>
          <p:nvPr/>
        </p:nvSpPr>
        <p:spPr>
          <a:xfrm>
            <a:off x="421641" y="2085237"/>
            <a:ext cx="2026920" cy="542584"/>
          </a:xfrm>
          <a:prstGeom prst="rect">
            <a:avLst/>
          </a:prstGeom>
        </p:spPr>
        <p:txBody>
          <a:bodyPr vert="horz" wrap="square" rtlCol="0" anchor="ctr">
            <a:spAutoFit/>
          </a:bodyPr>
          <a:lstStyle/>
          <a:p>
            <a:pPr marR="0"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rPr>
              <a:t>Slow</a:t>
            </a:r>
          </a:p>
        </p:txBody>
      </p:sp>
      <p:sp>
        <p:nvSpPr>
          <p:cNvPr id="18" name="TextBox 17"/>
          <p:cNvSpPr txBox="1"/>
          <p:nvPr/>
        </p:nvSpPr>
        <p:spPr>
          <a:xfrm>
            <a:off x="6988895" y="2122496"/>
            <a:ext cx="2026920" cy="542584"/>
          </a:xfrm>
          <a:prstGeom prst="rect">
            <a:avLst/>
          </a:prstGeom>
        </p:spPr>
        <p:txBody>
          <a:bodyPr vert="horz" wrap="square" rtlCol="0" anchor="ctr">
            <a:spAutoFit/>
          </a:bodyPr>
          <a:lstStyle/>
          <a:p>
            <a:pPr marR="0"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rPr>
              <a:t>Expensive</a:t>
            </a:r>
          </a:p>
        </p:txBody>
      </p:sp>
      <p:sp>
        <p:nvSpPr>
          <p:cNvPr id="19" name="Line 38"/>
          <p:cNvSpPr>
            <a:spLocks noChangeShapeType="1"/>
          </p:cNvSpPr>
          <p:nvPr/>
        </p:nvSpPr>
        <p:spPr bwMode="auto">
          <a:xfrm rot="5400000">
            <a:off x="2535811" y="1680452"/>
            <a:ext cx="0" cy="4072378"/>
          </a:xfrm>
          <a:prstGeom prst="line">
            <a:avLst/>
          </a:prstGeom>
          <a:noFill/>
          <a:ln w="12700" cap="flat" cmpd="sng" algn="ctr">
            <a:solidFill>
              <a:schemeClr val="accent3"/>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lIns="0" tIns="0" rIns="0" bIns="0"/>
          <a:lstStyle/>
          <a:p>
            <a:endParaRPr lang="en-US">
              <a:ln>
                <a:solidFill>
                  <a:srgbClr val="2D1C5F"/>
                </a:solidFill>
              </a:ln>
            </a:endParaRPr>
          </a:p>
        </p:txBody>
      </p:sp>
      <p:sp>
        <p:nvSpPr>
          <p:cNvPr id="20" name="TextBox 19"/>
          <p:cNvSpPr txBox="1"/>
          <p:nvPr/>
        </p:nvSpPr>
        <p:spPr>
          <a:xfrm>
            <a:off x="383541" y="3266337"/>
            <a:ext cx="2026920" cy="542584"/>
          </a:xfrm>
          <a:prstGeom prst="rect">
            <a:avLst/>
          </a:prstGeom>
        </p:spPr>
        <p:txBody>
          <a:bodyPr vert="horz" wrap="square" rtlCol="0" anchor="ctr">
            <a:spAutoFit/>
          </a:bodyPr>
          <a:lstStyle/>
          <a:p>
            <a:pPr marR="0"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rPr>
              <a:t>Low</a:t>
            </a:r>
            <a:r>
              <a:rPr kumimoji="0" lang="en-US" sz="2800" b="0" i="0" u="none" strike="noStrike" kern="1200" cap="none" spc="0" normalizeH="0" noProof="0" dirty="0">
                <a:ln>
                  <a:noFill/>
                </a:ln>
                <a:solidFill>
                  <a:schemeClr val="accent3"/>
                </a:solidFill>
                <a:effectLst/>
                <a:uLnTx/>
                <a:uFillTx/>
                <a:latin typeface="Calibri" pitchFamily="34" charset="0"/>
                <a:ea typeface="+mn-ea"/>
                <a:cs typeface="+mn-cs"/>
                <a:sym typeface="Arial Bold" charset="0"/>
              </a:rPr>
              <a:t> Quality</a:t>
            </a:r>
            <a:endPar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endParaRPr>
          </a:p>
        </p:txBody>
      </p:sp>
      <p:sp>
        <p:nvSpPr>
          <p:cNvPr id="21" name="Line 38"/>
          <p:cNvSpPr>
            <a:spLocks noChangeShapeType="1"/>
          </p:cNvSpPr>
          <p:nvPr/>
        </p:nvSpPr>
        <p:spPr bwMode="auto">
          <a:xfrm rot="16200000" flipH="1">
            <a:off x="6536734" y="1179752"/>
            <a:ext cx="0" cy="3903905"/>
          </a:xfrm>
          <a:prstGeom prst="line">
            <a:avLst/>
          </a:prstGeom>
          <a:noFill/>
          <a:ln w="12700" cap="flat" cmpd="sng" algn="ctr">
            <a:solidFill>
              <a:schemeClr val="accent3"/>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lIns="0" tIns="0" rIns="0" bIns="0"/>
          <a:lstStyle/>
          <a:p>
            <a:endParaRPr lang="en-US">
              <a:ln>
                <a:solidFill>
                  <a:srgbClr val="2D1C5F"/>
                </a:solidFill>
              </a:ln>
            </a:endParaRPr>
          </a:p>
        </p:txBody>
      </p:sp>
      <p:sp>
        <p:nvSpPr>
          <p:cNvPr id="22" name="TextBox 21"/>
          <p:cNvSpPr txBox="1"/>
          <p:nvPr/>
        </p:nvSpPr>
        <p:spPr>
          <a:xfrm>
            <a:off x="6866975" y="3052136"/>
            <a:ext cx="2026920" cy="542584"/>
          </a:xfrm>
          <a:prstGeom prst="rect">
            <a:avLst/>
          </a:prstGeom>
        </p:spPr>
        <p:txBody>
          <a:bodyPr vert="horz" wrap="square" rtlCol="0" anchor="ctr">
            <a:spAutoFit/>
          </a:bodyPr>
          <a:lstStyle/>
          <a:p>
            <a:pPr marR="0"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800" b="0" i="0" u="none" strike="noStrike" kern="1200" cap="none" spc="0" normalizeH="0" baseline="0" noProof="0" dirty="0">
                <a:ln>
                  <a:noFill/>
                </a:ln>
                <a:solidFill>
                  <a:schemeClr val="accent3"/>
                </a:solidFill>
                <a:effectLst/>
                <a:uLnTx/>
                <a:uFillTx/>
                <a:latin typeface="Calibri" pitchFamily="34" charset="0"/>
                <a:ea typeface="+mn-ea"/>
                <a:cs typeface="+mn-cs"/>
                <a:sym typeface="Arial Bold" charset="0"/>
              </a:rPr>
              <a:t>Impossible</a:t>
            </a:r>
          </a:p>
        </p:txBody>
      </p:sp>
    </p:spTree>
    <p:extLst>
      <p:ext uri="{BB962C8B-B14F-4D97-AF65-F5344CB8AC3E}">
        <p14:creationId xmlns:p14="http://schemas.microsoft.com/office/powerpoint/2010/main" val="6929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P spid="18" grpId="0"/>
      <p:bldP spid="19" grpId="0" animBg="1"/>
      <p:bldP spid="20" grpId="0"/>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Methodologies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15</a:t>
            </a:fld>
            <a:endParaRPr lang="en-US" dirty="0"/>
          </a:p>
        </p:txBody>
      </p:sp>
      <p:sp>
        <p:nvSpPr>
          <p:cNvPr id="6" name="Isosceles Triangle 5"/>
          <p:cNvSpPr/>
          <p:nvPr/>
        </p:nvSpPr>
        <p:spPr>
          <a:xfrm>
            <a:off x="3161983" y="2278380"/>
            <a:ext cx="2668202" cy="1905000"/>
          </a:xfrm>
          <a:prstGeom prst="triangle">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p:nvSpPr>
        <p:spPr>
          <a:xfrm flipV="1">
            <a:off x="5830185" y="2278380"/>
            <a:ext cx="2668202" cy="1905000"/>
          </a:xfrm>
          <a:prstGeom prst="triangle">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17219" y="1859280"/>
            <a:ext cx="8061643" cy="281940"/>
          </a:xfrm>
          <a:prstGeom prst="rect">
            <a:avLst/>
          </a:prstGeom>
          <a:gradFill>
            <a:gsLst>
              <a:gs pos="0">
                <a:schemeClr val="accent4"/>
              </a:gs>
              <a:gs pos="100000">
                <a:schemeClr val="accent4">
                  <a:tint val="50000"/>
                  <a:shade val="100000"/>
                  <a:satMod val="350000"/>
                </a:schemeClr>
              </a:gs>
            </a:gsLst>
          </a:gradFill>
        </p:spPr>
        <p:style>
          <a:lnRef idx="1">
            <a:schemeClr val="accent4"/>
          </a:lnRef>
          <a:fillRef idx="3">
            <a:schemeClr val="accent4"/>
          </a:fillRef>
          <a:effectRef idx="2">
            <a:schemeClr val="accent4"/>
          </a:effectRef>
          <a:fontRef idx="minor">
            <a:schemeClr val="lt1"/>
          </a:fontRef>
        </p:style>
        <p:txBody>
          <a:bodyPr rtlCol="0" anchor="ctr"/>
          <a:lstStyle/>
          <a:p>
            <a:r>
              <a:rPr lang="en-US" b="1" dirty="0"/>
              <a:t>Constraints:                                             </a:t>
            </a:r>
            <a:r>
              <a:rPr lang="en-US" dirty="0"/>
              <a:t>Scope                   Cost                                     Time </a:t>
            </a:r>
          </a:p>
        </p:txBody>
      </p:sp>
      <p:sp>
        <p:nvSpPr>
          <p:cNvPr id="9" name="Rectangle 8"/>
          <p:cNvSpPr/>
          <p:nvPr/>
        </p:nvSpPr>
        <p:spPr>
          <a:xfrm>
            <a:off x="617219" y="4305300"/>
            <a:ext cx="8069581" cy="274320"/>
          </a:xfrm>
          <a:prstGeom prst="rect">
            <a:avLst/>
          </a:prstGeom>
          <a:gradFill>
            <a:gsLst>
              <a:gs pos="0">
                <a:schemeClr val="accent4"/>
              </a:gs>
              <a:gs pos="100000">
                <a:schemeClr val="accent4">
                  <a:tint val="50000"/>
                  <a:shade val="100000"/>
                  <a:satMod val="350000"/>
                </a:schemeClr>
              </a:gs>
            </a:gsLst>
          </a:gradFill>
        </p:spPr>
        <p:style>
          <a:lnRef idx="1">
            <a:schemeClr val="accent4"/>
          </a:lnRef>
          <a:fillRef idx="3">
            <a:schemeClr val="accent4"/>
          </a:fillRef>
          <a:effectRef idx="2">
            <a:schemeClr val="accent4"/>
          </a:effectRef>
          <a:fontRef idx="minor">
            <a:schemeClr val="lt1"/>
          </a:fontRef>
        </p:style>
        <p:txBody>
          <a:bodyPr rtlCol="0" anchor="ctr"/>
          <a:lstStyle/>
          <a:p>
            <a:r>
              <a:rPr lang="en-US" b="1" dirty="0"/>
              <a:t>Estimates:                          </a:t>
            </a:r>
            <a:r>
              <a:rPr lang="en-US" dirty="0"/>
              <a:t>Cost                                       Time                  Scope </a:t>
            </a:r>
          </a:p>
        </p:txBody>
      </p:sp>
      <p:sp>
        <p:nvSpPr>
          <p:cNvPr id="10" name="TextBox 9"/>
          <p:cNvSpPr txBox="1"/>
          <p:nvPr/>
        </p:nvSpPr>
        <p:spPr>
          <a:xfrm>
            <a:off x="3497580" y="1411427"/>
            <a:ext cx="5000807" cy="430887"/>
          </a:xfrm>
          <a:prstGeom prst="rect">
            <a:avLst/>
          </a:prstGeom>
        </p:spPr>
        <p:txBody>
          <a:bodyPr vert="horz" wrap="square" rtlCol="0" anchor="ctr">
            <a:spAutoFit/>
          </a:bodyPr>
          <a:lstStyle/>
          <a:p>
            <a:pPr marR="0" algn="l"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000" b="1"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Waterfall Project             </a:t>
            </a:r>
            <a:r>
              <a:rPr kumimoji="0" lang="en-US" sz="2000" b="1" i="0" u="none" strike="noStrike" kern="1200" cap="none" spc="0" normalizeH="0" noProof="0" dirty="0">
                <a:ln>
                  <a:noFill/>
                </a:ln>
                <a:solidFill>
                  <a:schemeClr val="accent5">
                    <a:lumMod val="75000"/>
                  </a:schemeClr>
                </a:solidFill>
                <a:effectLst/>
                <a:uLnTx/>
                <a:uFillTx/>
                <a:latin typeface="Calibri" pitchFamily="34" charset="0"/>
                <a:ea typeface="+mn-ea"/>
                <a:cs typeface="+mn-cs"/>
                <a:sym typeface="Arial Bold" charset="0"/>
              </a:rPr>
              <a:t>      </a:t>
            </a:r>
            <a:r>
              <a:rPr kumimoji="0" lang="en-US" sz="2000" b="1"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Agile Project</a:t>
            </a:r>
          </a:p>
        </p:txBody>
      </p:sp>
    </p:spTree>
    <p:extLst>
      <p:ext uri="{BB962C8B-B14F-4D97-AF65-F5344CB8AC3E}">
        <p14:creationId xmlns:p14="http://schemas.microsoft.com/office/powerpoint/2010/main" val="99640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Program?</a:t>
            </a:r>
          </a:p>
        </p:txBody>
      </p:sp>
      <p:sp>
        <p:nvSpPr>
          <p:cNvPr id="3" name="Text Placeholder 2"/>
          <p:cNvSpPr>
            <a:spLocks noGrp="1"/>
          </p:cNvSpPr>
          <p:nvPr>
            <p:ph type="body" sz="quarter" idx="13"/>
          </p:nvPr>
        </p:nvSpPr>
        <p:spPr/>
        <p:txBody>
          <a:bodyPr/>
          <a:lstStyle/>
          <a:p>
            <a:r>
              <a:rPr lang="en-US" b="1" dirty="0"/>
              <a:t>A Program</a:t>
            </a:r>
            <a:r>
              <a:rPr lang="en-US" dirty="0"/>
              <a:t> is a group of related projects that can be </a:t>
            </a:r>
            <a:r>
              <a:rPr lang="en-US" b="1" dirty="0"/>
              <a:t>managed </a:t>
            </a:r>
            <a:r>
              <a:rPr lang="en-US" dirty="0"/>
              <a:t>in a coordinated way to obtain benefits and control not available from managing them individually.</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16</a:t>
            </a:fld>
            <a:endParaRPr lang="en-US" dirty="0"/>
          </a:p>
        </p:txBody>
      </p:sp>
    </p:spTree>
    <p:custDataLst>
      <p:tags r:id="rId1"/>
    </p:custDataLst>
    <p:extLst>
      <p:ext uri="{BB962C8B-B14F-4D97-AF65-F5344CB8AC3E}">
        <p14:creationId xmlns:p14="http://schemas.microsoft.com/office/powerpoint/2010/main" val="91845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Project Management Office at Plantronics</a:t>
            </a:r>
          </a:p>
        </p:txBody>
      </p:sp>
      <p:sp>
        <p:nvSpPr>
          <p:cNvPr id="5" name="Slide Number Placeholder 4"/>
          <p:cNvSpPr>
            <a:spLocks noGrp="1"/>
          </p:cNvSpPr>
          <p:nvPr>
            <p:ph type="sldNum" sz="quarter" idx="4"/>
          </p:nvPr>
        </p:nvSpPr>
        <p:spPr/>
        <p:txBody>
          <a:bodyPr/>
          <a:lstStyle/>
          <a:p>
            <a:fld id="{A608AA57-48A1-7743-9DE3-E472877549D6}" type="slidenum">
              <a:rPr lang="en-US" smtClean="0"/>
              <a:pPr/>
              <a:t>17</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4216939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Project Management Office?</a:t>
            </a:r>
          </a:p>
        </p:txBody>
      </p:sp>
      <p:sp>
        <p:nvSpPr>
          <p:cNvPr id="3" name="Text Placeholder 2"/>
          <p:cNvSpPr>
            <a:spLocks noGrp="1"/>
          </p:cNvSpPr>
          <p:nvPr>
            <p:ph type="body" sz="quarter" idx="13"/>
          </p:nvPr>
        </p:nvSpPr>
        <p:spPr/>
        <p:txBody>
          <a:bodyPr/>
          <a:lstStyle/>
          <a:p>
            <a:r>
              <a:rPr lang="en-US" dirty="0"/>
              <a:t>A </a:t>
            </a:r>
            <a:r>
              <a:rPr lang="en-US" b="1" dirty="0"/>
              <a:t>Project Management Office (PMO</a:t>
            </a:r>
            <a:r>
              <a:rPr lang="en-US" dirty="0"/>
              <a:t>) is a centralized group that defines and maintains standards for </a:t>
            </a:r>
            <a:r>
              <a:rPr lang="en-US" b="1" dirty="0"/>
              <a:t>project management, program management, and portfolio management</a:t>
            </a:r>
            <a:r>
              <a:rPr lang="en-US" dirty="0"/>
              <a:t> within the organization. </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18</a:t>
            </a:fld>
            <a:endParaRPr lang="en-US" dirty="0"/>
          </a:p>
        </p:txBody>
      </p:sp>
    </p:spTree>
    <p:custDataLst>
      <p:tags r:id="rId1"/>
    </p:custDataLst>
    <p:extLst>
      <p:ext uri="{BB962C8B-B14F-4D97-AF65-F5344CB8AC3E}">
        <p14:creationId xmlns:p14="http://schemas.microsoft.com/office/powerpoint/2010/main" val="23318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Portfolio Management?</a:t>
            </a:r>
          </a:p>
        </p:txBody>
      </p:sp>
      <p:sp>
        <p:nvSpPr>
          <p:cNvPr id="3" name="Text Placeholder 2"/>
          <p:cNvSpPr>
            <a:spLocks noGrp="1"/>
          </p:cNvSpPr>
          <p:nvPr>
            <p:ph type="body" sz="quarter" idx="13"/>
          </p:nvPr>
        </p:nvSpPr>
        <p:spPr/>
        <p:txBody>
          <a:bodyPr/>
          <a:lstStyle/>
          <a:p>
            <a:r>
              <a:rPr lang="en-US" dirty="0"/>
              <a:t>Is the centralized </a:t>
            </a:r>
            <a:r>
              <a:rPr lang="en-US" b="1" dirty="0"/>
              <a:t>management</a:t>
            </a:r>
            <a:r>
              <a:rPr lang="en-US" dirty="0"/>
              <a:t> of the processes, methods, and technologies used to analyze and collectively manage current or proposed projects based on numerous key characteristics.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19</a:t>
            </a:fld>
            <a:endParaRPr lang="en-US" dirty="0"/>
          </a:p>
        </p:txBody>
      </p:sp>
    </p:spTree>
    <p:custDataLst>
      <p:tags r:id="rId1"/>
    </p:custDataLst>
    <p:extLst>
      <p:ext uri="{BB962C8B-B14F-4D97-AF65-F5344CB8AC3E}">
        <p14:creationId xmlns:p14="http://schemas.microsoft.com/office/powerpoint/2010/main" val="346242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Plantronics Overview</a:t>
            </a:r>
          </a:p>
          <a:p>
            <a:r>
              <a:rPr lang="en-US" dirty="0"/>
              <a:t>Project Management Overview</a:t>
            </a:r>
          </a:p>
          <a:p>
            <a:r>
              <a:rPr lang="en-US" dirty="0"/>
              <a:t>Project Management Office at Plantronics</a:t>
            </a:r>
          </a:p>
          <a:p>
            <a:r>
              <a:rPr lang="en-US" dirty="0"/>
              <a:t>Project Roles &amp; Responsibilities</a:t>
            </a:r>
          </a:p>
          <a:p>
            <a:r>
              <a:rPr lang="en-US" dirty="0"/>
              <a:t>Risk Management &amp; Case Study</a:t>
            </a:r>
          </a:p>
          <a:p>
            <a:endParaRPr lang="en-US" dirty="0"/>
          </a:p>
        </p:txBody>
      </p:sp>
      <p:sp>
        <p:nvSpPr>
          <p:cNvPr id="3" name="Footer Placeholder 2"/>
          <p:cNvSpPr>
            <a:spLocks noGrp="1"/>
          </p:cNvSpPr>
          <p:nvPr>
            <p:ph type="ftr" sz="quarter" idx="11"/>
          </p:nvPr>
        </p:nvSpPr>
        <p:spPr/>
        <p:txBody>
          <a:body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A608AA57-48A1-7743-9DE3-E472877549D6}" type="slidenum">
              <a:rPr lang="en-US" smtClean="0"/>
              <a:pPr/>
              <a:t>2</a:t>
            </a:fld>
            <a:endParaRPr lang="en-US" dirty="0"/>
          </a:p>
        </p:txBody>
      </p:sp>
    </p:spTree>
    <p:extLst>
      <p:ext uri="{BB962C8B-B14F-4D97-AF65-F5344CB8AC3E}">
        <p14:creationId xmlns:p14="http://schemas.microsoft.com/office/powerpoint/2010/main" val="1029025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Portfolio Management (PPM)</a:t>
            </a:r>
          </a:p>
        </p:txBody>
      </p:sp>
      <p:sp>
        <p:nvSpPr>
          <p:cNvPr id="2" name="Text Placeholder 1"/>
          <p:cNvSpPr>
            <a:spLocks noGrp="1"/>
          </p:cNvSpPr>
          <p:nvPr>
            <p:ph type="body" sz="quarter" idx="13"/>
          </p:nvPr>
        </p:nvSpPr>
        <p:spPr>
          <a:xfrm>
            <a:off x="452439" y="1138570"/>
            <a:ext cx="8226425" cy="1391270"/>
          </a:xfrm>
        </p:spPr>
        <p:txBody>
          <a:bodyPr>
            <a:normAutofit/>
          </a:bodyPr>
          <a:lstStyle/>
          <a:p>
            <a:r>
              <a:rPr lang="en-US" dirty="0"/>
              <a:t>“Doing the Right Things” is the basis for </a:t>
            </a:r>
            <a:r>
              <a:rPr lang="en-US" i="1" dirty="0"/>
              <a:t>Portfolio Management</a:t>
            </a:r>
          </a:p>
          <a:p>
            <a:r>
              <a:rPr lang="en-US" dirty="0"/>
              <a:t>“Doing Things Right” is the basis for </a:t>
            </a:r>
            <a:r>
              <a:rPr lang="en-US" i="1" dirty="0"/>
              <a:t>Project Management</a:t>
            </a:r>
            <a:endParaRPr lang="en-US" dirty="0"/>
          </a:p>
          <a:p>
            <a:r>
              <a:rPr lang="en-US" dirty="0"/>
              <a:t>Successful organizations invest in improving both disciplines</a:t>
            </a:r>
          </a:p>
          <a:p>
            <a:pPr lvl="1"/>
            <a:endParaRPr lang="en-US" dirty="0"/>
          </a:p>
          <a:p>
            <a:endParaRPr lang="en-US" dirty="0"/>
          </a:p>
        </p:txBody>
      </p:sp>
      <p:sp>
        <p:nvSpPr>
          <p:cNvPr id="3" name="Footer Placeholder 2"/>
          <p:cNvSpPr>
            <a:spLocks noGrp="1"/>
          </p:cNvSpPr>
          <p:nvPr>
            <p:ph type="ftr" sz="quarter" idx="14"/>
          </p:nvPr>
        </p:nvSpPr>
        <p:spPr/>
        <p:txBody>
          <a:bodyPr/>
          <a:lstStyle/>
          <a:p>
            <a:r>
              <a:rPr lang="en-US">
                <a:solidFill>
                  <a:schemeClr val="bg1">
                    <a:lumMod val="65000"/>
                  </a:schemeClr>
                </a:solidFill>
              </a:rPr>
              <a:t>For internal use only. © Plantronics 2014. All Rights Reserved.</a:t>
            </a:r>
            <a:endParaRPr lang="en-US" dirty="0">
              <a:solidFill>
                <a:schemeClr val="bg1">
                  <a:lumMod val="65000"/>
                </a:schemeClr>
              </a:solidFill>
            </a:endParaRPr>
          </a:p>
        </p:txBody>
      </p:sp>
      <p:sp>
        <p:nvSpPr>
          <p:cNvPr id="4" name="Slide Number Placeholder 3"/>
          <p:cNvSpPr>
            <a:spLocks noGrp="1"/>
          </p:cNvSpPr>
          <p:nvPr>
            <p:ph type="sldNum" sz="quarter" idx="15"/>
          </p:nvPr>
        </p:nvSpPr>
        <p:spPr/>
        <p:txBody>
          <a:bodyPr/>
          <a:lstStyle/>
          <a:p>
            <a:fld id="{A608AA57-48A1-7743-9DE3-E472877549D6}" type="slidenum">
              <a:rPr lang="en-US" smtClean="0"/>
              <a:pPr/>
              <a:t>20</a:t>
            </a:fld>
            <a:endParaRPr lang="en-US" dirty="0"/>
          </a:p>
        </p:txBody>
      </p:sp>
      <p:grpSp>
        <p:nvGrpSpPr>
          <p:cNvPr id="13" name="Group 12"/>
          <p:cNvGrpSpPr/>
          <p:nvPr/>
        </p:nvGrpSpPr>
        <p:grpSpPr>
          <a:xfrm>
            <a:off x="1503722" y="2716205"/>
            <a:ext cx="1360334" cy="1360334"/>
            <a:chOff x="2638966" y="287573"/>
            <a:chExt cx="1360334" cy="1360334"/>
          </a:xfrm>
        </p:grpSpPr>
        <p:sp>
          <p:nvSpPr>
            <p:cNvPr id="26" name="Oval 25"/>
            <p:cNvSpPr/>
            <p:nvPr/>
          </p:nvSpPr>
          <p:spPr>
            <a:xfrm>
              <a:off x="2638966" y="287573"/>
              <a:ext cx="1360334" cy="1360334"/>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4"/>
            <p:cNvSpPr txBox="1"/>
            <p:nvPr/>
          </p:nvSpPr>
          <p:spPr>
            <a:xfrm>
              <a:off x="2838182" y="486789"/>
              <a:ext cx="961902" cy="961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Doing the Right Things</a:t>
              </a:r>
            </a:p>
          </p:txBody>
        </p:sp>
      </p:grpSp>
      <p:grpSp>
        <p:nvGrpSpPr>
          <p:cNvPr id="14" name="Group 13"/>
          <p:cNvGrpSpPr/>
          <p:nvPr/>
        </p:nvGrpSpPr>
        <p:grpSpPr>
          <a:xfrm>
            <a:off x="2870583" y="3009874"/>
            <a:ext cx="788994" cy="788994"/>
            <a:chOff x="4005827" y="581242"/>
            <a:chExt cx="788994" cy="788994"/>
          </a:xfrm>
        </p:grpSpPr>
        <p:sp>
          <p:nvSpPr>
            <p:cNvPr id="24" name="Plus 23"/>
            <p:cNvSpPr/>
            <p:nvPr/>
          </p:nvSpPr>
          <p:spPr>
            <a:xfrm>
              <a:off x="4005827" y="581242"/>
              <a:ext cx="788994" cy="788994"/>
            </a:xfrm>
            <a:prstGeom prst="mathPlus">
              <a:avLst/>
            </a:prstGeom>
            <a:solidFill>
              <a:schemeClr val="accent6">
                <a:lumMod val="9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5" name="Plus 6"/>
            <p:cNvSpPr txBox="1"/>
            <p:nvPr/>
          </p:nvSpPr>
          <p:spPr>
            <a:xfrm>
              <a:off x="4110408" y="882953"/>
              <a:ext cx="579832" cy="185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grpSp>
        <p:nvGrpSpPr>
          <p:cNvPr id="15" name="Group 14"/>
          <p:cNvGrpSpPr/>
          <p:nvPr/>
        </p:nvGrpSpPr>
        <p:grpSpPr>
          <a:xfrm>
            <a:off x="3682097" y="2724204"/>
            <a:ext cx="1360334" cy="1360334"/>
            <a:chOff x="4817341" y="295572"/>
            <a:chExt cx="1360334" cy="1360334"/>
          </a:xfrm>
        </p:grpSpPr>
        <p:sp>
          <p:nvSpPr>
            <p:cNvPr id="22" name="Oval 21"/>
            <p:cNvSpPr/>
            <p:nvPr/>
          </p:nvSpPr>
          <p:spPr>
            <a:xfrm>
              <a:off x="4817341" y="295572"/>
              <a:ext cx="1360334" cy="1360334"/>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8"/>
            <p:cNvSpPr txBox="1"/>
            <p:nvPr/>
          </p:nvSpPr>
          <p:spPr>
            <a:xfrm>
              <a:off x="5016557" y="494788"/>
              <a:ext cx="961902" cy="961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Doing Things Right</a:t>
              </a:r>
            </a:p>
          </p:txBody>
        </p:sp>
      </p:grpSp>
      <p:grpSp>
        <p:nvGrpSpPr>
          <p:cNvPr id="16" name="Group 15"/>
          <p:cNvGrpSpPr/>
          <p:nvPr/>
        </p:nvGrpSpPr>
        <p:grpSpPr>
          <a:xfrm>
            <a:off x="5080940" y="3009874"/>
            <a:ext cx="788994" cy="788994"/>
            <a:chOff x="6216184" y="581242"/>
            <a:chExt cx="788994" cy="788994"/>
          </a:xfrm>
        </p:grpSpPr>
        <p:sp>
          <p:nvSpPr>
            <p:cNvPr id="20" name="Equal 19"/>
            <p:cNvSpPr/>
            <p:nvPr/>
          </p:nvSpPr>
          <p:spPr>
            <a:xfrm>
              <a:off x="6216184" y="581242"/>
              <a:ext cx="788994" cy="788994"/>
            </a:xfrm>
            <a:prstGeom prst="mathEqual">
              <a:avLst/>
            </a:prstGeom>
            <a:solidFill>
              <a:schemeClr val="accent6">
                <a:lumMod val="9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1" name="Equal 10"/>
            <p:cNvSpPr txBox="1"/>
            <p:nvPr/>
          </p:nvSpPr>
          <p:spPr>
            <a:xfrm>
              <a:off x="6320765" y="743775"/>
              <a:ext cx="579832" cy="4639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grpSp>
        <p:nvGrpSpPr>
          <p:cNvPr id="17" name="Group 16"/>
          <p:cNvGrpSpPr/>
          <p:nvPr/>
        </p:nvGrpSpPr>
        <p:grpSpPr>
          <a:xfrm>
            <a:off x="5868465" y="2724204"/>
            <a:ext cx="1360334" cy="1360334"/>
            <a:chOff x="7003709" y="295572"/>
            <a:chExt cx="1360334" cy="1360334"/>
          </a:xfrm>
        </p:grpSpPr>
        <p:sp>
          <p:nvSpPr>
            <p:cNvPr id="18" name="Oval 17"/>
            <p:cNvSpPr/>
            <p:nvPr/>
          </p:nvSpPr>
          <p:spPr>
            <a:xfrm>
              <a:off x="7003709" y="295572"/>
              <a:ext cx="1360334" cy="1360334"/>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Oval 12"/>
            <p:cNvSpPr txBox="1"/>
            <p:nvPr/>
          </p:nvSpPr>
          <p:spPr>
            <a:xfrm>
              <a:off x="7202925" y="494788"/>
              <a:ext cx="961902" cy="961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itchFamily="34" charset="0"/>
                </a:rPr>
                <a:t>Doing the Right Things Right</a:t>
              </a:r>
              <a:endParaRPr lang="en-US" sz="1400" kern="1200" dirty="0"/>
            </a:p>
          </p:txBody>
        </p:sp>
      </p:grpSp>
      <p:sp>
        <p:nvSpPr>
          <p:cNvPr id="7" name="TextBox 6"/>
          <p:cNvSpPr txBox="1"/>
          <p:nvPr/>
        </p:nvSpPr>
        <p:spPr>
          <a:xfrm>
            <a:off x="1501140" y="4189786"/>
            <a:ext cx="1361820" cy="566309"/>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lang="en-US" sz="1400" dirty="0">
                <a:solidFill>
                  <a:schemeClr val="accent5">
                    <a:lumMod val="75000"/>
                  </a:schemeClr>
                </a:solidFill>
                <a:latin typeface="Calibri" pitchFamily="34" charset="0"/>
                <a:sym typeface="Arial Bold" charset="0"/>
              </a:rPr>
              <a:t>Portfolio Management</a:t>
            </a:r>
            <a:endParaRPr kumimoji="0" lang="en-US" sz="1400" b="0" i="0" u="none" strike="noStrike" kern="1200" cap="none" spc="0" normalizeH="0" baseline="0" noProof="0" dirty="0">
              <a:ln>
                <a:noFill/>
              </a:ln>
              <a:solidFill>
                <a:schemeClr val="accent5">
                  <a:lumMod val="75000"/>
                </a:schemeClr>
              </a:solidFill>
              <a:effectLst/>
              <a:uLnTx/>
              <a:uFillTx/>
              <a:latin typeface="Calibri" pitchFamily="34" charset="0"/>
              <a:sym typeface="Arial Bold" charset="0"/>
            </a:endParaRPr>
          </a:p>
        </p:txBody>
      </p:sp>
      <p:sp>
        <p:nvSpPr>
          <p:cNvPr id="28" name="TextBox 27"/>
          <p:cNvSpPr txBox="1"/>
          <p:nvPr/>
        </p:nvSpPr>
        <p:spPr>
          <a:xfrm>
            <a:off x="3678451" y="4189786"/>
            <a:ext cx="1361820" cy="566309"/>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lang="en-US" sz="1400" dirty="0">
                <a:solidFill>
                  <a:schemeClr val="accent5">
                    <a:lumMod val="75000"/>
                  </a:schemeClr>
                </a:solidFill>
                <a:latin typeface="Calibri" pitchFamily="34" charset="0"/>
                <a:sym typeface="Arial Bold" charset="0"/>
              </a:rPr>
              <a:t>Project Management</a:t>
            </a:r>
            <a:endParaRPr kumimoji="0" lang="en-US" sz="1400" b="0" i="0" u="none" strike="noStrike" kern="1200" cap="none" spc="0" normalizeH="0" baseline="0" noProof="0" dirty="0">
              <a:ln>
                <a:noFill/>
              </a:ln>
              <a:solidFill>
                <a:schemeClr val="accent5">
                  <a:lumMod val="75000"/>
                </a:schemeClr>
              </a:solidFill>
              <a:effectLst/>
              <a:uLnTx/>
              <a:uFillTx/>
              <a:latin typeface="Calibri" pitchFamily="34" charset="0"/>
              <a:sym typeface="Arial Bold" charset="0"/>
            </a:endParaRPr>
          </a:p>
        </p:txBody>
      </p:sp>
      <p:sp>
        <p:nvSpPr>
          <p:cNvPr id="29" name="TextBox 28"/>
          <p:cNvSpPr txBox="1"/>
          <p:nvPr/>
        </p:nvSpPr>
        <p:spPr>
          <a:xfrm>
            <a:off x="5866979" y="4189786"/>
            <a:ext cx="1361820" cy="566309"/>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lang="en-US" sz="1400" dirty="0">
                <a:solidFill>
                  <a:schemeClr val="accent5">
                    <a:lumMod val="75000"/>
                  </a:schemeClr>
                </a:solidFill>
                <a:latin typeface="Calibri" pitchFamily="34" charset="0"/>
                <a:sym typeface="Arial Bold" charset="0"/>
              </a:rPr>
              <a:t>Project Portfolio Management</a:t>
            </a:r>
            <a:endParaRPr kumimoji="0" lang="en-US" sz="1400" b="0" i="0" u="none" strike="noStrike" kern="1200" cap="none" spc="0" normalizeH="0" baseline="0" noProof="0" dirty="0">
              <a:ln>
                <a:noFill/>
              </a:ln>
              <a:solidFill>
                <a:schemeClr val="accent5">
                  <a:lumMod val="75000"/>
                </a:schemeClr>
              </a:solidFill>
              <a:effectLst/>
              <a:uLnTx/>
              <a:uFillTx/>
              <a:latin typeface="Calibri" pitchFamily="34" charset="0"/>
              <a:sym typeface="Arial Bold" charset="0"/>
            </a:endParaRPr>
          </a:p>
        </p:txBody>
      </p:sp>
    </p:spTree>
    <p:custDataLst>
      <p:tags r:id="rId1"/>
    </p:custDataLst>
    <p:extLst>
      <p:ext uri="{BB962C8B-B14F-4D97-AF65-F5344CB8AC3E}">
        <p14:creationId xmlns:p14="http://schemas.microsoft.com/office/powerpoint/2010/main" val="128835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195710689"/>
              </p:ext>
            </p:extLst>
          </p:nvPr>
        </p:nvGraphicFramePr>
        <p:xfrm>
          <a:off x="128983" y="161904"/>
          <a:ext cx="8757841" cy="4524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21</a:t>
            </a:fld>
            <a:endParaRPr lang="en-US" dirty="0"/>
          </a:p>
        </p:txBody>
      </p:sp>
      <p:grpSp>
        <p:nvGrpSpPr>
          <p:cNvPr id="3" name="Group 2"/>
          <p:cNvGrpSpPr/>
          <p:nvPr/>
        </p:nvGrpSpPr>
        <p:grpSpPr>
          <a:xfrm>
            <a:off x="1645921" y="561974"/>
            <a:ext cx="7040879" cy="3978791"/>
            <a:chOff x="1857375" y="561974"/>
            <a:chExt cx="6829425" cy="3978791"/>
          </a:xfrm>
        </p:grpSpPr>
        <p:sp>
          <p:nvSpPr>
            <p:cNvPr id="6" name="Freeform 5"/>
            <p:cNvSpPr/>
            <p:nvPr/>
          </p:nvSpPr>
          <p:spPr>
            <a:xfrm>
              <a:off x="1857375" y="561974"/>
              <a:ext cx="6829425" cy="3978791"/>
            </a:xfrm>
            <a:custGeom>
              <a:avLst/>
              <a:gdLst>
                <a:gd name="connsiteX0" fmla="*/ 0 w 6829425"/>
                <a:gd name="connsiteY0" fmla="*/ 338197 h 3978791"/>
                <a:gd name="connsiteX1" fmla="*/ 338197 w 6829425"/>
                <a:gd name="connsiteY1" fmla="*/ 0 h 3978791"/>
                <a:gd name="connsiteX2" fmla="*/ 6491228 w 6829425"/>
                <a:gd name="connsiteY2" fmla="*/ 0 h 3978791"/>
                <a:gd name="connsiteX3" fmla="*/ 6829425 w 6829425"/>
                <a:gd name="connsiteY3" fmla="*/ 338197 h 3978791"/>
                <a:gd name="connsiteX4" fmla="*/ 6829425 w 6829425"/>
                <a:gd name="connsiteY4" fmla="*/ 3640594 h 3978791"/>
                <a:gd name="connsiteX5" fmla="*/ 6491228 w 6829425"/>
                <a:gd name="connsiteY5" fmla="*/ 3978791 h 3978791"/>
                <a:gd name="connsiteX6" fmla="*/ 338197 w 6829425"/>
                <a:gd name="connsiteY6" fmla="*/ 3978791 h 3978791"/>
                <a:gd name="connsiteX7" fmla="*/ 0 w 6829425"/>
                <a:gd name="connsiteY7" fmla="*/ 3640594 h 3978791"/>
                <a:gd name="connsiteX8" fmla="*/ 0 w 6829425"/>
                <a:gd name="connsiteY8" fmla="*/ 338197 h 397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9425" h="3978791">
                  <a:moveTo>
                    <a:pt x="0" y="338197"/>
                  </a:moveTo>
                  <a:cubicBezTo>
                    <a:pt x="0" y="151416"/>
                    <a:pt x="151416" y="0"/>
                    <a:pt x="338197" y="0"/>
                  </a:cubicBezTo>
                  <a:lnTo>
                    <a:pt x="6491228" y="0"/>
                  </a:lnTo>
                  <a:cubicBezTo>
                    <a:pt x="6678009" y="0"/>
                    <a:pt x="6829425" y="151416"/>
                    <a:pt x="6829425" y="338197"/>
                  </a:cubicBezTo>
                  <a:lnTo>
                    <a:pt x="6829425" y="3640594"/>
                  </a:lnTo>
                  <a:cubicBezTo>
                    <a:pt x="6829425" y="3827375"/>
                    <a:pt x="6678009" y="3978791"/>
                    <a:pt x="6491228" y="3978791"/>
                  </a:cubicBezTo>
                  <a:lnTo>
                    <a:pt x="338197" y="3978791"/>
                  </a:lnTo>
                  <a:cubicBezTo>
                    <a:pt x="151416" y="3978791"/>
                    <a:pt x="0" y="3827375"/>
                    <a:pt x="0" y="3640594"/>
                  </a:cubicBezTo>
                  <a:lnTo>
                    <a:pt x="0" y="338197"/>
                  </a:lnTo>
                  <a:close/>
                </a:path>
              </a:pathLst>
            </a:custGeom>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horz" wrap="square" lIns="224785" tIns="224785" rIns="224785" bIns="3187039" numCol="1" spcCol="1270" anchor="t" anchorCtr="0">
              <a:noAutofit/>
            </a:bodyPr>
            <a:lstStyle/>
            <a:p>
              <a:pPr marL="0" lvl="0" indent="0" algn="l" defTabSz="1466850">
                <a:lnSpc>
                  <a:spcPct val="90000"/>
                </a:lnSpc>
                <a:spcBef>
                  <a:spcPct val="0"/>
                </a:spcBef>
                <a:spcAft>
                  <a:spcPct val="35000"/>
                </a:spcAft>
                <a:buNone/>
              </a:pPr>
              <a:r>
                <a:rPr lang="en-US" sz="3200" kern="1200" dirty="0"/>
                <a:t>Portfolio Management</a:t>
              </a:r>
            </a:p>
          </p:txBody>
        </p:sp>
        <p:sp>
          <p:nvSpPr>
            <p:cNvPr id="13" name="Freeform 12"/>
            <p:cNvSpPr/>
            <p:nvPr/>
          </p:nvSpPr>
          <p:spPr>
            <a:xfrm>
              <a:off x="3490279" y="1358553"/>
              <a:ext cx="5021275" cy="2983272"/>
            </a:xfrm>
            <a:custGeom>
              <a:avLst/>
              <a:gdLst>
                <a:gd name="connsiteX0" fmla="*/ 0 w 6478935"/>
                <a:gd name="connsiteY0" fmla="*/ 292441 h 2785153"/>
                <a:gd name="connsiteX1" fmla="*/ 292441 w 6478935"/>
                <a:gd name="connsiteY1" fmla="*/ 0 h 2785153"/>
                <a:gd name="connsiteX2" fmla="*/ 6186494 w 6478935"/>
                <a:gd name="connsiteY2" fmla="*/ 0 h 2785153"/>
                <a:gd name="connsiteX3" fmla="*/ 6478935 w 6478935"/>
                <a:gd name="connsiteY3" fmla="*/ 292441 h 2785153"/>
                <a:gd name="connsiteX4" fmla="*/ 6478935 w 6478935"/>
                <a:gd name="connsiteY4" fmla="*/ 2492712 h 2785153"/>
                <a:gd name="connsiteX5" fmla="*/ 6186494 w 6478935"/>
                <a:gd name="connsiteY5" fmla="*/ 2785153 h 2785153"/>
                <a:gd name="connsiteX6" fmla="*/ 292441 w 6478935"/>
                <a:gd name="connsiteY6" fmla="*/ 2785153 h 2785153"/>
                <a:gd name="connsiteX7" fmla="*/ 0 w 6478935"/>
                <a:gd name="connsiteY7" fmla="*/ 2492712 h 2785153"/>
                <a:gd name="connsiteX8" fmla="*/ 0 w 6478935"/>
                <a:gd name="connsiteY8" fmla="*/ 292441 h 27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935" h="2785153">
                  <a:moveTo>
                    <a:pt x="0" y="292441"/>
                  </a:moveTo>
                  <a:cubicBezTo>
                    <a:pt x="0" y="130930"/>
                    <a:pt x="130930" y="0"/>
                    <a:pt x="292441" y="0"/>
                  </a:cubicBezTo>
                  <a:lnTo>
                    <a:pt x="6186494" y="0"/>
                  </a:lnTo>
                  <a:cubicBezTo>
                    <a:pt x="6348005" y="0"/>
                    <a:pt x="6478935" y="130930"/>
                    <a:pt x="6478935" y="292441"/>
                  </a:cubicBezTo>
                  <a:lnTo>
                    <a:pt x="6478935" y="2492712"/>
                  </a:lnTo>
                  <a:cubicBezTo>
                    <a:pt x="6478935" y="2654223"/>
                    <a:pt x="6348005" y="2785153"/>
                    <a:pt x="6186494" y="2785153"/>
                  </a:cubicBezTo>
                  <a:lnTo>
                    <a:pt x="292441" y="2785153"/>
                  </a:lnTo>
                  <a:cubicBezTo>
                    <a:pt x="130930" y="2785153"/>
                    <a:pt x="0" y="2654223"/>
                    <a:pt x="0" y="2492712"/>
                  </a:cubicBezTo>
                  <a:lnTo>
                    <a:pt x="0" y="292441"/>
                  </a:lnTo>
                  <a:close/>
                </a:path>
              </a:pathLst>
            </a:custGeom>
          </p:spPr>
          <p:style>
            <a:lnRef idx="2">
              <a:schemeClr val="lt1">
                <a:hueOff val="0"/>
                <a:satOff val="0"/>
                <a:lumOff val="0"/>
                <a:alphaOff val="0"/>
              </a:schemeClr>
            </a:lnRef>
            <a:fillRef idx="1">
              <a:schemeClr val="accent6">
                <a:shade val="80000"/>
                <a:hueOff val="4381"/>
                <a:satOff val="1490"/>
                <a:lumOff val="6744"/>
                <a:alphaOff val="0"/>
              </a:schemeClr>
            </a:fillRef>
            <a:effectRef idx="0">
              <a:schemeClr val="accent6">
                <a:shade val="80000"/>
                <a:hueOff val="4381"/>
                <a:satOff val="1490"/>
                <a:lumOff val="6744"/>
                <a:alphaOff val="0"/>
              </a:schemeClr>
            </a:effectRef>
            <a:fontRef idx="minor">
              <a:schemeClr val="lt1"/>
            </a:fontRef>
          </p:style>
          <p:txBody>
            <a:bodyPr spcFirstLastPara="0" vert="horz" wrap="square" lIns="211383" tIns="211383" rIns="211383" bIns="1854226" numCol="1" spcCol="1270" anchor="t" anchorCtr="0">
              <a:noAutofit/>
            </a:bodyPr>
            <a:lstStyle/>
            <a:p>
              <a:pPr marL="0" lvl="0" indent="0" algn="l" defTabSz="1466850">
                <a:lnSpc>
                  <a:spcPct val="90000"/>
                </a:lnSpc>
                <a:spcBef>
                  <a:spcPct val="0"/>
                </a:spcBef>
                <a:spcAft>
                  <a:spcPct val="35000"/>
                </a:spcAft>
                <a:buNone/>
              </a:pPr>
              <a:r>
                <a:rPr lang="en-US" sz="3200" kern="1200" dirty="0"/>
                <a:t>Program Management</a:t>
              </a:r>
            </a:p>
          </p:txBody>
        </p:sp>
        <p:sp>
          <p:nvSpPr>
            <p:cNvPr id="17" name="Freeform 16"/>
            <p:cNvSpPr/>
            <p:nvPr/>
          </p:nvSpPr>
          <p:spPr>
            <a:xfrm>
              <a:off x="4991764" y="2148840"/>
              <a:ext cx="3353563" cy="1994045"/>
            </a:xfrm>
            <a:custGeom>
              <a:avLst/>
              <a:gdLst>
                <a:gd name="connsiteX0" fmla="*/ 0 w 4712303"/>
                <a:gd name="connsiteY0" fmla="*/ 167109 h 1591516"/>
                <a:gd name="connsiteX1" fmla="*/ 167109 w 4712303"/>
                <a:gd name="connsiteY1" fmla="*/ 0 h 1591516"/>
                <a:gd name="connsiteX2" fmla="*/ 4545194 w 4712303"/>
                <a:gd name="connsiteY2" fmla="*/ 0 h 1591516"/>
                <a:gd name="connsiteX3" fmla="*/ 4712303 w 4712303"/>
                <a:gd name="connsiteY3" fmla="*/ 167109 h 1591516"/>
                <a:gd name="connsiteX4" fmla="*/ 4712303 w 4712303"/>
                <a:gd name="connsiteY4" fmla="*/ 1424407 h 1591516"/>
                <a:gd name="connsiteX5" fmla="*/ 4545194 w 4712303"/>
                <a:gd name="connsiteY5" fmla="*/ 1591516 h 1591516"/>
                <a:gd name="connsiteX6" fmla="*/ 167109 w 4712303"/>
                <a:gd name="connsiteY6" fmla="*/ 1591516 h 1591516"/>
                <a:gd name="connsiteX7" fmla="*/ 0 w 4712303"/>
                <a:gd name="connsiteY7" fmla="*/ 1424407 h 1591516"/>
                <a:gd name="connsiteX8" fmla="*/ 0 w 4712303"/>
                <a:gd name="connsiteY8" fmla="*/ 167109 h 159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303" h="1591516">
                  <a:moveTo>
                    <a:pt x="0" y="167109"/>
                  </a:moveTo>
                  <a:cubicBezTo>
                    <a:pt x="0" y="74817"/>
                    <a:pt x="74817" y="0"/>
                    <a:pt x="167109" y="0"/>
                  </a:cubicBezTo>
                  <a:lnTo>
                    <a:pt x="4545194" y="0"/>
                  </a:lnTo>
                  <a:cubicBezTo>
                    <a:pt x="4637486" y="0"/>
                    <a:pt x="4712303" y="74817"/>
                    <a:pt x="4712303" y="167109"/>
                  </a:cubicBezTo>
                  <a:lnTo>
                    <a:pt x="4712303" y="1424407"/>
                  </a:lnTo>
                  <a:cubicBezTo>
                    <a:pt x="4712303" y="1516699"/>
                    <a:pt x="4637486" y="1591516"/>
                    <a:pt x="4545194" y="1591516"/>
                  </a:cubicBezTo>
                  <a:lnTo>
                    <a:pt x="167109" y="1591516"/>
                  </a:lnTo>
                  <a:cubicBezTo>
                    <a:pt x="74817" y="1591516"/>
                    <a:pt x="0" y="1516699"/>
                    <a:pt x="0" y="1424407"/>
                  </a:cubicBezTo>
                  <a:lnTo>
                    <a:pt x="0" y="167109"/>
                  </a:lnTo>
                  <a:close/>
                </a:path>
              </a:pathLst>
            </a:custGeom>
          </p:spPr>
          <p:style>
            <a:lnRef idx="2">
              <a:schemeClr val="lt1">
                <a:hueOff val="0"/>
                <a:satOff val="0"/>
                <a:lumOff val="0"/>
                <a:alphaOff val="0"/>
              </a:schemeClr>
            </a:lnRef>
            <a:fillRef idx="1">
              <a:schemeClr val="accent6">
                <a:shade val="80000"/>
                <a:hueOff val="8762"/>
                <a:satOff val="2981"/>
                <a:lumOff val="13488"/>
                <a:alphaOff val="0"/>
              </a:schemeClr>
            </a:fillRef>
            <a:effectRef idx="0">
              <a:schemeClr val="accent6">
                <a:shade val="80000"/>
                <a:hueOff val="8762"/>
                <a:satOff val="2981"/>
                <a:lumOff val="13488"/>
                <a:alphaOff val="0"/>
              </a:schemeClr>
            </a:effectRef>
            <a:fontRef idx="minor">
              <a:schemeClr val="lt1"/>
            </a:fontRef>
          </p:style>
          <p:txBody>
            <a:bodyPr spcFirstLastPara="0" vert="horz" wrap="square" lIns="174675" tIns="174675" rIns="174675" bIns="947268" numCol="1" spcCol="1270" anchor="t" anchorCtr="0">
              <a:noAutofit/>
            </a:bodyPr>
            <a:lstStyle/>
            <a:p>
              <a:pPr marL="0" lvl="0" indent="0" algn="l" defTabSz="1466850">
                <a:lnSpc>
                  <a:spcPct val="90000"/>
                </a:lnSpc>
                <a:spcBef>
                  <a:spcPct val="0"/>
                </a:spcBef>
                <a:spcAft>
                  <a:spcPct val="35000"/>
                </a:spcAft>
                <a:buNone/>
              </a:pPr>
              <a:r>
                <a:rPr lang="en-US" sz="3200" kern="1200" dirty="0"/>
                <a:t>Project Management</a:t>
              </a:r>
            </a:p>
          </p:txBody>
        </p:sp>
      </p:grpSp>
      <p:graphicFrame>
        <p:nvGraphicFramePr>
          <p:cNvPr id="2" name="Diagram 1"/>
          <p:cNvGraphicFramePr/>
          <p:nvPr>
            <p:extLst>
              <p:ext uri="{D42A27DB-BD31-4B8C-83A1-F6EECF244321}">
                <p14:modId xmlns:p14="http://schemas.microsoft.com/office/powerpoint/2010/main" val="2168894624"/>
              </p:ext>
            </p:extLst>
          </p:nvPr>
        </p:nvGraphicFramePr>
        <p:xfrm>
          <a:off x="-723900" y="1021080"/>
          <a:ext cx="3200400" cy="33604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 11"/>
          <p:cNvGraphicFramePr/>
          <p:nvPr>
            <p:extLst>
              <p:ext uri="{D42A27DB-BD31-4B8C-83A1-F6EECF244321}">
                <p14:modId xmlns:p14="http://schemas.microsoft.com/office/powerpoint/2010/main" val="2060746794"/>
              </p:ext>
            </p:extLst>
          </p:nvPr>
        </p:nvGraphicFramePr>
        <p:xfrm>
          <a:off x="1341121" y="1541432"/>
          <a:ext cx="2019299" cy="263193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0" name="Diagram 19"/>
          <p:cNvGraphicFramePr/>
          <p:nvPr>
            <p:extLst>
              <p:ext uri="{D42A27DB-BD31-4B8C-83A1-F6EECF244321}">
                <p14:modId xmlns:p14="http://schemas.microsoft.com/office/powerpoint/2010/main" val="652338116"/>
              </p:ext>
            </p:extLst>
          </p:nvPr>
        </p:nvGraphicFramePr>
        <p:xfrm>
          <a:off x="3322320" y="2181512"/>
          <a:ext cx="1318260" cy="185708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9" name="Freeform 28"/>
          <p:cNvSpPr/>
          <p:nvPr/>
        </p:nvSpPr>
        <p:spPr>
          <a:xfrm>
            <a:off x="5156175" y="3371047"/>
            <a:ext cx="1060787" cy="530393"/>
          </a:xfrm>
          <a:custGeom>
            <a:avLst/>
            <a:gdLst>
              <a:gd name="connsiteX0" fmla="*/ 0 w 1060787"/>
              <a:gd name="connsiteY0" fmla="*/ 53039 h 530393"/>
              <a:gd name="connsiteX1" fmla="*/ 53039 w 1060787"/>
              <a:gd name="connsiteY1" fmla="*/ 0 h 530393"/>
              <a:gd name="connsiteX2" fmla="*/ 1007748 w 1060787"/>
              <a:gd name="connsiteY2" fmla="*/ 0 h 530393"/>
              <a:gd name="connsiteX3" fmla="*/ 1060787 w 1060787"/>
              <a:gd name="connsiteY3" fmla="*/ 53039 h 530393"/>
              <a:gd name="connsiteX4" fmla="*/ 1060787 w 1060787"/>
              <a:gd name="connsiteY4" fmla="*/ 477354 h 530393"/>
              <a:gd name="connsiteX5" fmla="*/ 1007748 w 1060787"/>
              <a:gd name="connsiteY5" fmla="*/ 530393 h 530393"/>
              <a:gd name="connsiteX6" fmla="*/ 53039 w 1060787"/>
              <a:gd name="connsiteY6" fmla="*/ 530393 h 530393"/>
              <a:gd name="connsiteX7" fmla="*/ 0 w 1060787"/>
              <a:gd name="connsiteY7" fmla="*/ 477354 h 530393"/>
              <a:gd name="connsiteX8" fmla="*/ 0 w 1060787"/>
              <a:gd name="connsiteY8" fmla="*/ 53039 h 53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787" h="530393">
                <a:moveTo>
                  <a:pt x="0" y="53039"/>
                </a:moveTo>
                <a:cubicBezTo>
                  <a:pt x="0" y="23746"/>
                  <a:pt x="23746" y="0"/>
                  <a:pt x="53039" y="0"/>
                </a:cubicBezTo>
                <a:lnTo>
                  <a:pt x="1007748" y="0"/>
                </a:lnTo>
                <a:cubicBezTo>
                  <a:pt x="1037041" y="0"/>
                  <a:pt x="1060787" y="23746"/>
                  <a:pt x="1060787" y="53039"/>
                </a:cubicBezTo>
                <a:lnTo>
                  <a:pt x="1060787" y="477354"/>
                </a:lnTo>
                <a:cubicBezTo>
                  <a:pt x="1060787" y="506647"/>
                  <a:pt x="1037041" y="530393"/>
                  <a:pt x="1007748" y="530393"/>
                </a:cubicBezTo>
                <a:lnTo>
                  <a:pt x="53039" y="530393"/>
                </a:lnTo>
                <a:cubicBezTo>
                  <a:pt x="23746" y="530393"/>
                  <a:pt x="0" y="506647"/>
                  <a:pt x="0" y="477354"/>
                </a:cubicBezTo>
                <a:lnTo>
                  <a:pt x="0" y="53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490" tIns="29505" rIns="36490" bIns="29505" numCol="1" spcCol="1270" anchor="ctr" anchorCtr="0">
            <a:noAutofit/>
          </a:bodyPr>
          <a:lstStyle/>
          <a:p>
            <a:pPr marL="0" lvl="0" indent="0" algn="ctr" defTabSz="488950">
              <a:lnSpc>
                <a:spcPct val="90000"/>
              </a:lnSpc>
              <a:spcBef>
                <a:spcPct val="0"/>
              </a:spcBef>
              <a:spcAft>
                <a:spcPct val="35000"/>
              </a:spcAft>
              <a:buNone/>
            </a:pPr>
            <a:r>
              <a:rPr lang="en-US" sz="1100" kern="1200" dirty="0"/>
              <a:t>Deliver Quality Products or Services</a:t>
            </a:r>
          </a:p>
        </p:txBody>
      </p:sp>
      <p:sp>
        <p:nvSpPr>
          <p:cNvPr id="31" name="Freeform 30"/>
          <p:cNvSpPr/>
          <p:nvPr/>
        </p:nvSpPr>
        <p:spPr>
          <a:xfrm>
            <a:off x="6434292" y="3371047"/>
            <a:ext cx="1060787" cy="530393"/>
          </a:xfrm>
          <a:custGeom>
            <a:avLst/>
            <a:gdLst>
              <a:gd name="connsiteX0" fmla="*/ 0 w 848629"/>
              <a:gd name="connsiteY0" fmla="*/ 53039 h 530393"/>
              <a:gd name="connsiteX1" fmla="*/ 53039 w 848629"/>
              <a:gd name="connsiteY1" fmla="*/ 0 h 530393"/>
              <a:gd name="connsiteX2" fmla="*/ 795590 w 848629"/>
              <a:gd name="connsiteY2" fmla="*/ 0 h 530393"/>
              <a:gd name="connsiteX3" fmla="*/ 848629 w 848629"/>
              <a:gd name="connsiteY3" fmla="*/ 53039 h 530393"/>
              <a:gd name="connsiteX4" fmla="*/ 848629 w 848629"/>
              <a:gd name="connsiteY4" fmla="*/ 477354 h 530393"/>
              <a:gd name="connsiteX5" fmla="*/ 795590 w 848629"/>
              <a:gd name="connsiteY5" fmla="*/ 530393 h 530393"/>
              <a:gd name="connsiteX6" fmla="*/ 53039 w 848629"/>
              <a:gd name="connsiteY6" fmla="*/ 530393 h 530393"/>
              <a:gd name="connsiteX7" fmla="*/ 0 w 848629"/>
              <a:gd name="connsiteY7" fmla="*/ 477354 h 530393"/>
              <a:gd name="connsiteX8" fmla="*/ 0 w 848629"/>
              <a:gd name="connsiteY8" fmla="*/ 53039 h 53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629" h="530393">
                <a:moveTo>
                  <a:pt x="0" y="53039"/>
                </a:moveTo>
                <a:cubicBezTo>
                  <a:pt x="0" y="23746"/>
                  <a:pt x="23746" y="0"/>
                  <a:pt x="53039" y="0"/>
                </a:cubicBezTo>
                <a:lnTo>
                  <a:pt x="795590" y="0"/>
                </a:lnTo>
                <a:cubicBezTo>
                  <a:pt x="824883" y="0"/>
                  <a:pt x="848629" y="23746"/>
                  <a:pt x="848629" y="53039"/>
                </a:cubicBezTo>
                <a:lnTo>
                  <a:pt x="848629" y="477354"/>
                </a:lnTo>
                <a:cubicBezTo>
                  <a:pt x="848629" y="506647"/>
                  <a:pt x="824883" y="530393"/>
                  <a:pt x="795590" y="530393"/>
                </a:cubicBezTo>
                <a:lnTo>
                  <a:pt x="53039" y="530393"/>
                </a:lnTo>
                <a:cubicBezTo>
                  <a:pt x="23746" y="530393"/>
                  <a:pt x="0" y="506647"/>
                  <a:pt x="0" y="477354"/>
                </a:cubicBezTo>
                <a:lnTo>
                  <a:pt x="0" y="53039"/>
                </a:lnTo>
                <a:close/>
              </a:path>
            </a:pathLst>
          </a:custGeom>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490" tIns="29505" rIns="36490" bIns="29505" numCol="1" spcCol="1270" anchor="ctr" anchorCtr="0">
            <a:noAutofit/>
          </a:bodyPr>
          <a:lstStyle/>
          <a:p>
            <a:pPr marL="0" lvl="0" indent="0" algn="ctr" defTabSz="488950">
              <a:lnSpc>
                <a:spcPct val="90000"/>
              </a:lnSpc>
              <a:spcBef>
                <a:spcPct val="0"/>
              </a:spcBef>
              <a:spcAft>
                <a:spcPct val="35000"/>
              </a:spcAft>
              <a:buNone/>
            </a:pPr>
            <a:r>
              <a:rPr lang="en-US" sz="1100" kern="1200" dirty="0"/>
              <a:t>Scope, Cost, Schedule</a:t>
            </a:r>
          </a:p>
        </p:txBody>
      </p:sp>
      <p:cxnSp>
        <p:nvCxnSpPr>
          <p:cNvPr id="35" name="Straight Connector 34"/>
          <p:cNvCxnSpPr/>
          <p:nvPr/>
        </p:nvCxnSpPr>
        <p:spPr>
          <a:xfrm>
            <a:off x="6216962" y="3634089"/>
            <a:ext cx="210267" cy="0"/>
          </a:xfrm>
          <a:prstGeom prst="line">
            <a:avLst/>
          </a:prstGeom>
          <a:ln>
            <a:solidFill>
              <a:schemeClr val="accent2">
                <a:lumMod val="75000"/>
              </a:schemeClr>
            </a:solidFill>
          </a:ln>
          <a:effectLst/>
        </p:spPr>
        <p:style>
          <a:lnRef idx="2">
            <a:schemeClr val="accent2"/>
          </a:lnRef>
          <a:fillRef idx="0">
            <a:schemeClr val="accent2"/>
          </a:fillRef>
          <a:effectRef idx="1">
            <a:schemeClr val="accent2"/>
          </a:effectRef>
          <a:fontRef idx="minor">
            <a:schemeClr val="tx1"/>
          </a:fontRef>
        </p:style>
      </p:cxnSp>
    </p:spTree>
    <p:custDataLst>
      <p:tags r:id="rId1"/>
    </p:custDataLst>
    <p:extLst>
      <p:ext uri="{BB962C8B-B14F-4D97-AF65-F5344CB8AC3E}">
        <p14:creationId xmlns:p14="http://schemas.microsoft.com/office/powerpoint/2010/main" val="885015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PMO &amp; PPM at Plantronics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22</a:t>
            </a:fld>
            <a:endParaRPr lang="en-US" dirty="0"/>
          </a:p>
        </p:txBody>
      </p:sp>
      <p:sp>
        <p:nvSpPr>
          <p:cNvPr id="6" name="Text Placeholder 1"/>
          <p:cNvSpPr txBox="1">
            <a:spLocks/>
          </p:cNvSpPr>
          <p:nvPr/>
        </p:nvSpPr>
        <p:spPr>
          <a:xfrm>
            <a:off x="232442" y="930653"/>
            <a:ext cx="6380088" cy="3566838"/>
          </a:xfrm>
          <a:prstGeom prst="rect">
            <a:avLst/>
          </a:prstGeom>
        </p:spPr>
        <p:txBody>
          <a:bodyPr vert="horz" lIns="91440" tIns="45720" rIns="91440" bIns="45720" rtlCol="0">
            <a:noAutofit/>
          </a:bodyPr>
          <a:lstStyle>
            <a:lvl1pPr marL="234950" indent="-234950" algn="l" defTabSz="457200" rtl="0" eaLnBrk="1" latinLnBrk="0" hangingPunct="1">
              <a:lnSpc>
                <a:spcPct val="110000"/>
              </a:lnSpc>
              <a:spcBef>
                <a:spcPct val="20000"/>
              </a:spcBef>
              <a:buClr>
                <a:srgbClr val="D63E29"/>
              </a:buClr>
              <a:buSzPct val="100000"/>
              <a:buFont typeface="Arial"/>
              <a:buChar char="•"/>
              <a:tabLst>
                <a:tab pos="920750" algn="l"/>
              </a:tabLst>
              <a:defRPr sz="2000" b="0" i="0" kern="1200">
                <a:solidFill>
                  <a:schemeClr val="accent6">
                    <a:lumMod val="25000"/>
                  </a:schemeClr>
                </a:solidFill>
                <a:latin typeface="Calibri"/>
                <a:ea typeface="+mn-ea"/>
                <a:cs typeface="Calibri"/>
              </a:defRPr>
            </a:lvl1pPr>
            <a:lvl2pPr marL="457200" indent="-223838" algn="l" defTabSz="457200" rtl="0" eaLnBrk="1" latinLnBrk="0" hangingPunct="1">
              <a:lnSpc>
                <a:spcPct val="110000"/>
              </a:lnSpc>
              <a:spcBef>
                <a:spcPct val="20000"/>
              </a:spcBef>
              <a:buClr>
                <a:srgbClr val="D63E29"/>
              </a:buClr>
              <a:buSzPct val="100000"/>
              <a:buFont typeface="Lucida Grande"/>
              <a:buChar char="-"/>
              <a:tabLst>
                <a:tab pos="920750" algn="l"/>
              </a:tabLst>
              <a:defRPr sz="1800" b="0" i="0" kern="1200">
                <a:solidFill>
                  <a:schemeClr val="accent6">
                    <a:lumMod val="25000"/>
                  </a:schemeClr>
                </a:solidFill>
                <a:latin typeface="Calibri"/>
                <a:ea typeface="+mn-ea"/>
                <a:cs typeface="Calibri"/>
              </a:defRPr>
            </a:lvl2pPr>
            <a:lvl3pPr marL="630238" indent="-173038" algn="l" defTabSz="457200" rtl="0" eaLnBrk="1" latinLnBrk="0" hangingPunct="1">
              <a:lnSpc>
                <a:spcPct val="110000"/>
              </a:lnSpc>
              <a:spcBef>
                <a:spcPct val="20000"/>
              </a:spcBef>
              <a:buClr>
                <a:srgbClr val="D63E29"/>
              </a:buClr>
              <a:buSzPct val="100000"/>
              <a:buFont typeface="Arial"/>
              <a:buChar char="•"/>
              <a:tabLst>
                <a:tab pos="920750" algn="l"/>
              </a:tabLst>
              <a:defRPr sz="1600" b="0" i="0" kern="1200">
                <a:solidFill>
                  <a:schemeClr val="accent6">
                    <a:lumMod val="25000"/>
                  </a:schemeClr>
                </a:solidFill>
                <a:latin typeface="Calibri"/>
                <a:ea typeface="+mn-ea"/>
                <a:cs typeface="Calibri"/>
              </a:defRPr>
            </a:lvl3pPr>
            <a:lvl4pPr marL="800100" indent="-136525" algn="l" defTabSz="457200" rtl="0" eaLnBrk="1" latinLnBrk="0" hangingPunct="1">
              <a:lnSpc>
                <a:spcPct val="110000"/>
              </a:lnSpc>
              <a:spcBef>
                <a:spcPct val="20000"/>
              </a:spcBef>
              <a:buClr>
                <a:srgbClr val="D63E29"/>
              </a:buClr>
              <a:buSzPct val="100000"/>
              <a:buFont typeface="Lucida Grande"/>
              <a:buChar char="-"/>
              <a:tabLst>
                <a:tab pos="803275" algn="l"/>
                <a:tab pos="920750" algn="l"/>
              </a:tabLst>
              <a:defRPr sz="1100" b="0" i="0" kern="1200">
                <a:solidFill>
                  <a:schemeClr val="accent6">
                    <a:lumMod val="25000"/>
                  </a:schemeClr>
                </a:solidFill>
                <a:latin typeface="Calibri"/>
                <a:ea typeface="+mn-ea"/>
                <a:cs typeface="Calibri"/>
              </a:defRPr>
            </a:lvl4pPr>
            <a:lvl5pPr marL="914400" indent="-136525" algn="l" defTabSz="457200" rtl="0" eaLnBrk="1" latinLnBrk="0" hangingPunct="1">
              <a:lnSpc>
                <a:spcPct val="110000"/>
              </a:lnSpc>
              <a:spcBef>
                <a:spcPct val="20000"/>
              </a:spcBef>
              <a:buClr>
                <a:srgbClr val="D63E29"/>
              </a:buClr>
              <a:buSzPct val="100000"/>
              <a:buFont typeface="Arial"/>
              <a:buChar char="•"/>
              <a:tabLst/>
              <a:defRPr sz="1100" b="0" i="0" kern="1200">
                <a:solidFill>
                  <a:schemeClr val="accent6">
                    <a:lumMod val="2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dirty="0"/>
              <a:t>Ensure a common process for initiating and selecting projects</a:t>
            </a:r>
          </a:p>
          <a:p>
            <a:pPr marL="457200" indent="-457200">
              <a:buFont typeface="+mj-lt"/>
              <a:buAutoNum type="arabicPeriod"/>
            </a:pPr>
            <a:r>
              <a:rPr lang="en-US" dirty="0"/>
              <a:t>Define projects in a consistent and common manner</a:t>
            </a:r>
          </a:p>
          <a:p>
            <a:pPr marL="457200" indent="-457200">
              <a:buFont typeface="+mj-lt"/>
              <a:buAutoNum type="arabicPeriod"/>
            </a:pPr>
            <a:r>
              <a:rPr lang="en-US" dirty="0"/>
              <a:t>Ensure that projects align with goals (enterprise, department)</a:t>
            </a:r>
          </a:p>
          <a:p>
            <a:pPr marL="457200" indent="-457200">
              <a:buFont typeface="+mj-lt"/>
              <a:buAutoNum type="arabicPeriod"/>
            </a:pPr>
            <a:r>
              <a:rPr lang="en-US" dirty="0"/>
              <a:t>Provide a framework to facilitate decisions</a:t>
            </a:r>
          </a:p>
          <a:p>
            <a:pPr marL="457200" indent="-457200">
              <a:buFont typeface="+mj-lt"/>
              <a:buAutoNum type="arabicPeriod"/>
            </a:pPr>
            <a:r>
              <a:rPr lang="en-US" dirty="0"/>
              <a:t>Make better use of limited resources (people, funds)</a:t>
            </a:r>
          </a:p>
          <a:p>
            <a:pPr marL="457200" indent="-457200">
              <a:buFont typeface="+mj-lt"/>
              <a:buAutoNum type="arabicPeriod"/>
            </a:pPr>
            <a:r>
              <a:rPr lang="en-US" dirty="0"/>
              <a:t>Enable action for low value projects</a:t>
            </a:r>
          </a:p>
          <a:p>
            <a:pPr marL="457200" indent="-457200">
              <a:buFont typeface="+mj-lt"/>
              <a:buAutoNum type="arabicPeriod"/>
            </a:pPr>
            <a:r>
              <a:rPr lang="en-US" dirty="0"/>
              <a:t>Provide a comprehensive view of</a:t>
            </a:r>
            <a:br>
              <a:rPr lang="en-US" dirty="0"/>
            </a:br>
            <a:r>
              <a:rPr lang="en-US" dirty="0"/>
              <a:t>projects across the enterprise</a:t>
            </a:r>
          </a:p>
          <a:p>
            <a:pPr marL="0" indent="0">
              <a:buFont typeface="Arial"/>
              <a:buNone/>
            </a:pPr>
            <a:endParaRPr lang="en-US" dirty="0"/>
          </a:p>
          <a:p>
            <a:endParaRPr lang="en-US" dirty="0"/>
          </a:p>
          <a:p>
            <a:endParaRPr lang="en-US" dirty="0"/>
          </a:p>
        </p:txBody>
      </p:sp>
      <p:graphicFrame>
        <p:nvGraphicFramePr>
          <p:cNvPr id="11" name="Diagram 10"/>
          <p:cNvGraphicFramePr/>
          <p:nvPr>
            <p:extLst>
              <p:ext uri="{D42A27DB-BD31-4B8C-83A1-F6EECF244321}">
                <p14:modId xmlns:p14="http://schemas.microsoft.com/office/powerpoint/2010/main" val="1621284362"/>
              </p:ext>
            </p:extLst>
          </p:nvPr>
        </p:nvGraphicFramePr>
        <p:xfrm>
          <a:off x="5675624" y="1909227"/>
          <a:ext cx="3971925" cy="294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3459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Project Roles and Responsibilities</a:t>
            </a:r>
          </a:p>
        </p:txBody>
      </p:sp>
      <p:sp>
        <p:nvSpPr>
          <p:cNvPr id="5" name="Slide Number Placeholder 4"/>
          <p:cNvSpPr>
            <a:spLocks noGrp="1"/>
          </p:cNvSpPr>
          <p:nvPr>
            <p:ph type="sldNum" sz="quarter" idx="4"/>
          </p:nvPr>
        </p:nvSpPr>
        <p:spPr/>
        <p:txBody>
          <a:bodyPr/>
          <a:lstStyle/>
          <a:p>
            <a:fld id="{A608AA57-48A1-7743-9DE3-E472877549D6}" type="slidenum">
              <a:rPr lang="en-US" smtClean="0"/>
              <a:pPr/>
              <a:t>23</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custDataLst>
      <p:tags r:id="rId1"/>
    </p:custDataLst>
    <p:extLst>
      <p:ext uri="{BB962C8B-B14F-4D97-AF65-F5344CB8AC3E}">
        <p14:creationId xmlns:p14="http://schemas.microsoft.com/office/powerpoint/2010/main" val="118069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Project Roles</a:t>
            </a:r>
          </a:p>
        </p:txBody>
      </p:sp>
      <p:sp>
        <p:nvSpPr>
          <p:cNvPr id="3" name="Text Placeholder 2"/>
          <p:cNvSpPr>
            <a:spLocks noGrp="1"/>
          </p:cNvSpPr>
          <p:nvPr>
            <p:ph type="body" sz="quarter" idx="13"/>
          </p:nvPr>
        </p:nvSpPr>
        <p:spPr/>
        <p:txBody>
          <a:bodyPr/>
          <a:lstStyle/>
          <a:p>
            <a:r>
              <a:rPr lang="en-US" dirty="0"/>
              <a:t>Project Sponsor</a:t>
            </a:r>
          </a:p>
          <a:p>
            <a:r>
              <a:rPr lang="en-US" dirty="0"/>
              <a:t>Business Lead</a:t>
            </a:r>
          </a:p>
          <a:p>
            <a:r>
              <a:rPr lang="en-US" dirty="0"/>
              <a:t>Project Manager</a:t>
            </a:r>
          </a:p>
          <a:p>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24</a:t>
            </a:fld>
            <a:endParaRPr lang="en-US" dirty="0"/>
          </a:p>
        </p:txBody>
      </p:sp>
    </p:spTree>
    <p:custDataLst>
      <p:tags r:id="rId1"/>
    </p:custDataLst>
    <p:extLst>
      <p:ext uri="{BB962C8B-B14F-4D97-AF65-F5344CB8AC3E}">
        <p14:creationId xmlns:p14="http://schemas.microsoft.com/office/powerpoint/2010/main" val="12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25</a:t>
            </a:fld>
            <a:endParaRPr lang="en-US" dirty="0"/>
          </a:p>
        </p:txBody>
      </p:sp>
      <p:graphicFrame>
        <p:nvGraphicFramePr>
          <p:cNvPr id="6" name="Diagram 5"/>
          <p:cNvGraphicFramePr/>
          <p:nvPr>
            <p:extLst>
              <p:ext uri="{D42A27DB-BD31-4B8C-83A1-F6EECF244321}">
                <p14:modId xmlns:p14="http://schemas.microsoft.com/office/powerpoint/2010/main" val="3776216028"/>
              </p:ext>
            </p:extLst>
          </p:nvPr>
        </p:nvGraphicFramePr>
        <p:xfrm>
          <a:off x="1540184" y="280805"/>
          <a:ext cx="6096000" cy="3546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3040611" y="1246108"/>
            <a:ext cx="3095145" cy="646331"/>
          </a:xfrm>
          <a:prstGeom prst="rect">
            <a:avLst/>
          </a:prstGeom>
          <a:solidFill>
            <a:schemeClr val="bg1"/>
          </a:solidFill>
        </p:spPr>
        <p:txBody>
          <a:bodyPr wrap="square">
            <a:spAutoFit/>
          </a:bodyPr>
          <a:lstStyle/>
          <a:p>
            <a:pPr algn="ctr" fontAlgn="base"/>
            <a:r>
              <a:rPr lang="en-US" u="sng" dirty="0">
                <a:solidFill>
                  <a:srgbClr val="C00000"/>
                </a:solidFill>
              </a:rPr>
              <a:t>Responsible to the organization </a:t>
            </a:r>
            <a:r>
              <a:rPr lang="en-US" dirty="0">
                <a:solidFill>
                  <a:srgbClr val="C00000"/>
                </a:solidFill>
              </a:rPr>
              <a:t>for delivery</a:t>
            </a:r>
          </a:p>
        </p:txBody>
      </p:sp>
      <p:sp>
        <p:nvSpPr>
          <p:cNvPr id="15" name="Rectangle 14"/>
          <p:cNvSpPr/>
          <p:nvPr/>
        </p:nvSpPr>
        <p:spPr>
          <a:xfrm>
            <a:off x="4804826" y="3655298"/>
            <a:ext cx="3095145" cy="646331"/>
          </a:xfrm>
          <a:prstGeom prst="rect">
            <a:avLst/>
          </a:prstGeom>
        </p:spPr>
        <p:txBody>
          <a:bodyPr wrap="square">
            <a:spAutoFit/>
          </a:bodyPr>
          <a:lstStyle/>
          <a:p>
            <a:pPr algn="ctr" fontAlgn="base"/>
            <a:r>
              <a:rPr lang="en-US" u="sng" dirty="0">
                <a:solidFill>
                  <a:srgbClr val="C00000"/>
                </a:solidFill>
              </a:rPr>
              <a:t>Responsible for day to day delivery</a:t>
            </a:r>
            <a:r>
              <a:rPr lang="en-US" dirty="0">
                <a:solidFill>
                  <a:srgbClr val="C00000"/>
                </a:solidFill>
              </a:rPr>
              <a:t> of the project</a:t>
            </a:r>
            <a:endParaRPr lang="en-US" u="sng" dirty="0">
              <a:solidFill>
                <a:srgbClr val="C00000"/>
              </a:solidFill>
            </a:endParaRPr>
          </a:p>
        </p:txBody>
      </p:sp>
      <p:sp>
        <p:nvSpPr>
          <p:cNvPr id="16" name="Rectangle 15"/>
          <p:cNvSpPr/>
          <p:nvPr/>
        </p:nvSpPr>
        <p:spPr>
          <a:xfrm>
            <a:off x="1361622" y="3655298"/>
            <a:ext cx="3095145" cy="646331"/>
          </a:xfrm>
          <a:prstGeom prst="rect">
            <a:avLst/>
          </a:prstGeom>
        </p:spPr>
        <p:txBody>
          <a:bodyPr wrap="square">
            <a:spAutoFit/>
          </a:bodyPr>
          <a:lstStyle/>
          <a:p>
            <a:pPr algn="ctr" fontAlgn="base"/>
            <a:r>
              <a:rPr lang="en-US" u="sng" dirty="0">
                <a:solidFill>
                  <a:srgbClr val="C00000"/>
                </a:solidFill>
              </a:rPr>
              <a:t>Responsible to the Sponsor </a:t>
            </a:r>
            <a:r>
              <a:rPr lang="en-US" dirty="0">
                <a:solidFill>
                  <a:srgbClr val="C00000"/>
                </a:solidFill>
              </a:rPr>
              <a:t>delivering stated objectives</a:t>
            </a:r>
          </a:p>
        </p:txBody>
      </p:sp>
      <p:cxnSp>
        <p:nvCxnSpPr>
          <p:cNvPr id="18" name="Straight Connector 17"/>
          <p:cNvCxnSpPr/>
          <p:nvPr/>
        </p:nvCxnSpPr>
        <p:spPr>
          <a:xfrm>
            <a:off x="4151214" y="3018329"/>
            <a:ext cx="720191" cy="0"/>
          </a:xfrm>
          <a:prstGeom prst="line">
            <a:avLst/>
          </a:prstGeom>
          <a:ln w="28575">
            <a:solidFill>
              <a:schemeClr val="accent4">
                <a:lumMod val="60000"/>
                <a:lumOff val="40000"/>
              </a:schemeClr>
            </a:solidFill>
            <a:prstDash val="dash"/>
            <a:headEnd type="triangle" w="med" len="med"/>
            <a:tailEnd type="triangle" w="med" len="med"/>
          </a:ln>
          <a:effectLst/>
        </p:spPr>
        <p:style>
          <a:lnRef idx="2">
            <a:schemeClr val="accent6"/>
          </a:lnRef>
          <a:fillRef idx="0">
            <a:schemeClr val="accent6"/>
          </a:fillRef>
          <a:effectRef idx="1">
            <a:schemeClr val="accent6"/>
          </a:effectRef>
          <a:fontRef idx="minor">
            <a:schemeClr val="tx1"/>
          </a:fontRef>
        </p:style>
      </p:cxnSp>
    </p:spTree>
    <p:custDataLst>
      <p:tags r:id="rId1"/>
    </p:custDataLst>
    <p:extLst>
      <p:ext uri="{BB962C8B-B14F-4D97-AF65-F5344CB8AC3E}">
        <p14:creationId xmlns:p14="http://schemas.microsoft.com/office/powerpoint/2010/main" val="53948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Group Discussion: Roles and Responsibilities</a:t>
            </a:r>
          </a:p>
        </p:txBody>
      </p:sp>
      <p:sp>
        <p:nvSpPr>
          <p:cNvPr id="6" name="Text Placeholder 5"/>
          <p:cNvSpPr>
            <a:spLocks noGrp="1"/>
          </p:cNvSpPr>
          <p:nvPr>
            <p:ph type="body" sz="quarter" idx="13"/>
          </p:nvPr>
        </p:nvSpPr>
        <p:spPr/>
        <p:txBody>
          <a:bodyPr/>
          <a:lstStyle/>
          <a:p>
            <a:r>
              <a:rPr lang="en-US" dirty="0"/>
              <a:t>What are the Top 5 responsibilities of</a:t>
            </a:r>
          </a:p>
          <a:p>
            <a:pPr lvl="1"/>
            <a:r>
              <a:rPr lang="en-US" dirty="0"/>
              <a:t>Project Sponsor</a:t>
            </a:r>
          </a:p>
          <a:p>
            <a:pPr lvl="1"/>
            <a:r>
              <a:rPr lang="en-US" dirty="0"/>
              <a:t>Business Lead</a:t>
            </a:r>
          </a:p>
          <a:p>
            <a:pPr lvl="1"/>
            <a:r>
              <a:rPr lang="en-US" dirty="0"/>
              <a:t>Project Manager</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2015. All Rights Reserved.</a:t>
            </a:r>
            <a:endParaRPr lang="en-US" dirty="0">
              <a:solidFill>
                <a:schemeClr val="bg1">
                  <a:lumMod val="65000"/>
                </a:schemeClr>
              </a:solidFill>
            </a:endParaRPr>
          </a:p>
        </p:txBody>
      </p:sp>
      <p:sp>
        <p:nvSpPr>
          <p:cNvPr id="3" name="Slide Number Placeholder 2"/>
          <p:cNvSpPr>
            <a:spLocks noGrp="1"/>
          </p:cNvSpPr>
          <p:nvPr>
            <p:ph type="sldNum" sz="quarter" idx="15"/>
          </p:nvPr>
        </p:nvSpPr>
        <p:spPr/>
        <p:txBody>
          <a:bodyPr/>
          <a:lstStyle/>
          <a:p>
            <a:fld id="{A608AA57-48A1-7743-9DE3-E472877549D6}" type="slidenum">
              <a:rPr lang="en-US" smtClean="0"/>
              <a:pPr/>
              <a:t>26</a:t>
            </a:fld>
            <a:endParaRPr lang="en-US" dirty="0"/>
          </a:p>
        </p:txBody>
      </p:sp>
    </p:spTree>
    <p:custDataLst>
      <p:tags r:id="rId1"/>
    </p:custDataLst>
    <p:extLst>
      <p:ext uri="{BB962C8B-B14F-4D97-AF65-F5344CB8AC3E}">
        <p14:creationId xmlns:p14="http://schemas.microsoft.com/office/powerpoint/2010/main" val="4142679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Sponsor</a:t>
            </a:r>
          </a:p>
        </p:txBody>
      </p:sp>
      <p:sp>
        <p:nvSpPr>
          <p:cNvPr id="3" name="Text Placeholder 2"/>
          <p:cNvSpPr>
            <a:spLocks noGrp="1"/>
          </p:cNvSpPr>
          <p:nvPr>
            <p:ph type="body" sz="quarter" idx="13"/>
          </p:nvPr>
        </p:nvSpPr>
        <p:spPr/>
        <p:txBody>
          <a:bodyPr/>
          <a:lstStyle/>
          <a:p>
            <a:pPr fontAlgn="base"/>
            <a:r>
              <a:rPr lang="en-US" dirty="0"/>
              <a:t>Responsible for benefits realization</a:t>
            </a:r>
          </a:p>
          <a:p>
            <a:pPr fontAlgn="base"/>
            <a:r>
              <a:rPr lang="en-US" dirty="0"/>
              <a:t>Identifies, assigns Business Lead and critical project team members</a:t>
            </a:r>
          </a:p>
          <a:p>
            <a:pPr fontAlgn="base"/>
            <a:r>
              <a:rPr lang="en-US" dirty="0"/>
              <a:t>Authorizes the scope of the project</a:t>
            </a:r>
          </a:p>
          <a:p>
            <a:pPr fontAlgn="base"/>
            <a:r>
              <a:rPr lang="en-US" dirty="0"/>
              <a:t>Approves project documents</a:t>
            </a:r>
          </a:p>
          <a:p>
            <a:pPr fontAlgn="base"/>
            <a:r>
              <a:rPr lang="en-US" dirty="0"/>
              <a:t>Approves business readiness</a:t>
            </a:r>
          </a:p>
          <a:p>
            <a:pPr fontAlgn="base"/>
            <a:r>
              <a:rPr lang="en-US" dirty="0"/>
              <a:t>Helps to find solutions for escalated risks and issues</a:t>
            </a:r>
          </a:p>
          <a:p>
            <a:pPr fontAlgn="base"/>
            <a:r>
              <a:rPr lang="en-US" dirty="0"/>
              <a:t>Helps drive change management</a:t>
            </a:r>
          </a:p>
          <a:p>
            <a:pPr fontAlgn="base"/>
            <a:r>
              <a:rPr lang="en-US" dirty="0"/>
              <a:t>Authorizes project changes (scope, schedule, or cost)</a:t>
            </a:r>
          </a:p>
          <a:p>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27</a:t>
            </a:fld>
            <a:endParaRPr lang="en-US" dirty="0"/>
          </a:p>
        </p:txBody>
      </p:sp>
    </p:spTree>
    <p:custDataLst>
      <p:tags r:id="rId1"/>
    </p:custDataLst>
    <p:extLst>
      <p:ext uri="{BB962C8B-B14F-4D97-AF65-F5344CB8AC3E}">
        <p14:creationId xmlns:p14="http://schemas.microsoft.com/office/powerpoint/2010/main" val="154812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Lead</a:t>
            </a:r>
          </a:p>
        </p:txBody>
      </p:sp>
      <p:sp>
        <p:nvSpPr>
          <p:cNvPr id="3" name="Text Placeholder 2"/>
          <p:cNvSpPr>
            <a:spLocks noGrp="1"/>
          </p:cNvSpPr>
          <p:nvPr>
            <p:ph type="body" sz="quarter" idx="13"/>
          </p:nvPr>
        </p:nvSpPr>
        <p:spPr/>
        <p:txBody>
          <a:bodyPr/>
          <a:lstStyle/>
          <a:p>
            <a:pPr fontAlgn="base"/>
            <a:r>
              <a:rPr lang="en-US" sz="1800" dirty="0"/>
              <a:t>Shapes and owns the solution to the problem or opportunity</a:t>
            </a:r>
          </a:p>
          <a:p>
            <a:pPr fontAlgn="base"/>
            <a:r>
              <a:rPr lang="en-US" sz="1800" dirty="0"/>
              <a:t>Responsible for defining solution requirements</a:t>
            </a:r>
          </a:p>
          <a:p>
            <a:pPr fontAlgn="base"/>
            <a:r>
              <a:rPr lang="en-US" sz="1800" dirty="0"/>
              <a:t>Identifies and analyzes stakeholders, business impact and business readiness</a:t>
            </a:r>
          </a:p>
          <a:p>
            <a:pPr fontAlgn="base"/>
            <a:r>
              <a:rPr lang="en-US" sz="1800" dirty="0"/>
              <a:t>Responsible for identifying risks and issues; escalating when needed</a:t>
            </a:r>
          </a:p>
          <a:p>
            <a:pPr fontAlgn="base"/>
            <a:r>
              <a:rPr lang="en-US" sz="1800" dirty="0"/>
              <a:t>Responsible for Change Management and success of change</a:t>
            </a:r>
          </a:p>
          <a:p>
            <a:pPr fontAlgn="base"/>
            <a:r>
              <a:rPr lang="en-US" sz="1800" dirty="0"/>
              <a:t>Secures the right business resources for participation; escalating as needed</a:t>
            </a:r>
          </a:p>
          <a:p>
            <a:pPr fontAlgn="base"/>
            <a:r>
              <a:rPr lang="en-US" sz="1800" dirty="0"/>
              <a:t>Responsible for communications pertaining to solution or project results</a:t>
            </a:r>
          </a:p>
          <a:p>
            <a:pPr fontAlgn="base"/>
            <a:r>
              <a:rPr lang="en-US" sz="1800" dirty="0"/>
              <a:t>Can answer questions or track down the answers/SMEs</a:t>
            </a:r>
          </a:p>
          <a:p>
            <a:pPr fontAlgn="base"/>
            <a:r>
              <a:rPr lang="en-US" sz="1800" dirty="0"/>
              <a:t>Has day to day involvement in the project, in close partnership with the PM</a:t>
            </a:r>
          </a:p>
          <a:p>
            <a:pPr fontAlgn="base"/>
            <a:endParaRPr lang="en-US" sz="1800" dirty="0"/>
          </a:p>
          <a:p>
            <a:endParaRPr lang="en-US" sz="1800"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28</a:t>
            </a:fld>
            <a:endParaRPr lang="en-US" dirty="0"/>
          </a:p>
        </p:txBody>
      </p:sp>
    </p:spTree>
    <p:custDataLst>
      <p:tags r:id="rId1"/>
    </p:custDataLst>
    <p:extLst>
      <p:ext uri="{BB962C8B-B14F-4D97-AF65-F5344CB8AC3E}">
        <p14:creationId xmlns:p14="http://schemas.microsoft.com/office/powerpoint/2010/main" val="7222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Manager</a:t>
            </a:r>
          </a:p>
        </p:txBody>
      </p:sp>
      <p:sp>
        <p:nvSpPr>
          <p:cNvPr id="3" name="Text Placeholder 2"/>
          <p:cNvSpPr>
            <a:spLocks noGrp="1"/>
          </p:cNvSpPr>
          <p:nvPr>
            <p:ph type="body" sz="quarter" idx="13"/>
          </p:nvPr>
        </p:nvSpPr>
        <p:spPr/>
        <p:txBody>
          <a:bodyPr/>
          <a:lstStyle/>
          <a:p>
            <a:pPr fontAlgn="base"/>
            <a:r>
              <a:rPr lang="en-US" sz="1800" dirty="0"/>
              <a:t>Produces and manages the project schedule and project budget </a:t>
            </a:r>
          </a:p>
          <a:p>
            <a:pPr fontAlgn="base"/>
            <a:r>
              <a:rPr lang="en-US" sz="1800" dirty="0"/>
              <a:t>Captures and manages risk</a:t>
            </a:r>
          </a:p>
          <a:p>
            <a:pPr fontAlgn="base"/>
            <a:r>
              <a:rPr lang="en-US" sz="1800" dirty="0"/>
              <a:t>Records issues and ensures issues are resolved</a:t>
            </a:r>
          </a:p>
          <a:p>
            <a:pPr fontAlgn="base"/>
            <a:r>
              <a:rPr lang="en-US" sz="1800" dirty="0"/>
              <a:t>Ensures tasks are completed</a:t>
            </a:r>
          </a:p>
          <a:p>
            <a:pPr fontAlgn="base"/>
            <a:r>
              <a:rPr lang="en-US" sz="1800" dirty="0"/>
              <a:t>Works to keeps project within agreed time, cost, quality and scope</a:t>
            </a:r>
          </a:p>
          <a:p>
            <a:pPr fontAlgn="base"/>
            <a:r>
              <a:rPr lang="en-US" sz="1800" dirty="0"/>
              <a:t>Creates and executes </a:t>
            </a:r>
            <a:r>
              <a:rPr lang="en-US" sz="1800" i="1" dirty="0"/>
              <a:t>project</a:t>
            </a:r>
            <a:r>
              <a:rPr lang="en-US" sz="1800" dirty="0"/>
              <a:t> communication plan</a:t>
            </a:r>
          </a:p>
          <a:p>
            <a:pPr fontAlgn="base"/>
            <a:r>
              <a:rPr lang="en-US" sz="1800" dirty="0"/>
              <a:t>Ensure the project adheres to PMO guidelines</a:t>
            </a:r>
          </a:p>
          <a:p>
            <a:pPr fontAlgn="base"/>
            <a:r>
              <a:rPr lang="en-US" sz="1800" dirty="0"/>
              <a:t>Escalates to business lead and sponsor as needed</a:t>
            </a:r>
          </a:p>
          <a:p>
            <a:pPr fontAlgn="base"/>
            <a:r>
              <a:rPr lang="en-US" sz="1800" dirty="0"/>
              <a:t>Generally not a SME in the business or system</a:t>
            </a:r>
          </a:p>
          <a:p>
            <a:pPr marL="0" indent="0">
              <a:buNone/>
            </a:pPr>
            <a:endParaRPr lang="en-US" sz="1800"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29</a:t>
            </a:fld>
            <a:endParaRPr lang="en-US" dirty="0"/>
          </a:p>
        </p:txBody>
      </p:sp>
    </p:spTree>
    <p:custDataLst>
      <p:tags r:id="rId1"/>
    </p:custDataLst>
    <p:extLst>
      <p:ext uri="{BB962C8B-B14F-4D97-AF65-F5344CB8AC3E}">
        <p14:creationId xmlns:p14="http://schemas.microsoft.com/office/powerpoint/2010/main" val="11868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Overview</a:t>
            </a:r>
          </a:p>
        </p:txBody>
      </p:sp>
      <p:sp>
        <p:nvSpPr>
          <p:cNvPr id="3" name="Text Placeholder 2"/>
          <p:cNvSpPr>
            <a:spLocks noGrp="1"/>
          </p:cNvSpPr>
          <p:nvPr>
            <p:ph type="body" sz="quarter" idx="13"/>
          </p:nvPr>
        </p:nvSpPr>
        <p:spPr>
          <a:xfrm>
            <a:off x="452439" y="1138569"/>
            <a:ext cx="8226425" cy="3717057"/>
          </a:xfrm>
        </p:spPr>
        <p:txBody>
          <a:bodyPr>
            <a:normAutofit lnSpcReduction="10000"/>
          </a:bodyPr>
          <a:lstStyle/>
          <a:p>
            <a:pPr>
              <a:lnSpc>
                <a:spcPct val="100000"/>
              </a:lnSpc>
            </a:pPr>
            <a:r>
              <a:rPr lang="en-US" dirty="0"/>
              <a:t>Leader in contact center, </a:t>
            </a:r>
            <a:br>
              <a:rPr lang="en-US" dirty="0"/>
            </a:br>
            <a:r>
              <a:rPr lang="en-US" dirty="0"/>
              <a:t>consumer Bluetooth® and business communications devices</a:t>
            </a:r>
          </a:p>
          <a:p>
            <a:pPr>
              <a:lnSpc>
                <a:spcPct val="100000"/>
              </a:lnSpc>
            </a:pPr>
            <a:r>
              <a:rPr lang="en-US" dirty="0"/>
              <a:t>Strong financial position </a:t>
            </a:r>
          </a:p>
          <a:p>
            <a:pPr marL="557784" lvl="1" defTabSz="914400">
              <a:lnSpc>
                <a:spcPct val="100000"/>
              </a:lnSpc>
              <a:spcBef>
                <a:spcPts val="400"/>
              </a:spcBef>
            </a:pPr>
            <a:r>
              <a:rPr lang="en-US" dirty="0"/>
              <a:t>Over $850 million in</a:t>
            </a:r>
            <a:br>
              <a:rPr lang="en-US" dirty="0"/>
            </a:br>
            <a:r>
              <a:rPr lang="en-US" dirty="0"/>
              <a:t>annual revenues (USD) </a:t>
            </a:r>
          </a:p>
          <a:p>
            <a:pPr marL="557784" lvl="1" defTabSz="914400">
              <a:lnSpc>
                <a:spcPct val="100000"/>
              </a:lnSpc>
              <a:spcBef>
                <a:spcPts val="400"/>
              </a:spcBef>
            </a:pPr>
            <a:r>
              <a:rPr lang="en-US" dirty="0"/>
              <a:t>Positive cash flow for more </a:t>
            </a:r>
            <a:br>
              <a:rPr lang="en-US" dirty="0"/>
            </a:br>
            <a:r>
              <a:rPr lang="en-US" dirty="0"/>
              <a:t>than 20 years</a:t>
            </a:r>
          </a:p>
          <a:p>
            <a:r>
              <a:rPr lang="en-US" dirty="0"/>
              <a:t>Headquarters in Santa Cruz, California</a:t>
            </a:r>
          </a:p>
          <a:p>
            <a:pPr marL="557784" lvl="1" defTabSz="914400">
              <a:lnSpc>
                <a:spcPct val="100000"/>
              </a:lnSpc>
              <a:spcBef>
                <a:spcPts val="400"/>
              </a:spcBef>
            </a:pPr>
            <a:r>
              <a:rPr lang="en-US" dirty="0"/>
              <a:t>Offices in more than 30 countries, </a:t>
            </a:r>
            <a:br>
              <a:rPr lang="en-US" dirty="0"/>
            </a:br>
            <a:r>
              <a:rPr lang="en-US" dirty="0"/>
              <a:t>with major hubs in the Netherlands, </a:t>
            </a:r>
            <a:br>
              <a:rPr lang="en-US" dirty="0"/>
            </a:br>
            <a:r>
              <a:rPr lang="en-US" dirty="0"/>
              <a:t>China, UK, and Mexico</a:t>
            </a:r>
          </a:p>
          <a:p>
            <a:pPr marL="557784" lvl="1" defTabSz="914400">
              <a:lnSpc>
                <a:spcPct val="100000"/>
              </a:lnSpc>
              <a:spcBef>
                <a:spcPts val="400"/>
              </a:spcBef>
            </a:pPr>
            <a:r>
              <a:rPr lang="en-US" dirty="0"/>
              <a:t>More than 3,000 employees worldwide</a:t>
            </a:r>
          </a:p>
          <a:p>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3</a:t>
            </a:fld>
            <a:endParaRPr lang="en-US" dirty="0"/>
          </a:p>
        </p:txBody>
      </p:sp>
    </p:spTree>
    <p:extLst>
      <p:ext uri="{BB962C8B-B14F-4D97-AF65-F5344CB8AC3E}">
        <p14:creationId xmlns:p14="http://schemas.microsoft.com/office/powerpoint/2010/main" val="1574261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lvl="0"/>
            <a:r>
              <a:rPr lang="en-US" dirty="0"/>
              <a:t>Risk Management</a:t>
            </a:r>
          </a:p>
        </p:txBody>
      </p:sp>
      <p:sp>
        <p:nvSpPr>
          <p:cNvPr id="5" name="Slide Number Placeholder 4"/>
          <p:cNvSpPr>
            <a:spLocks noGrp="1"/>
          </p:cNvSpPr>
          <p:nvPr>
            <p:ph type="sldNum" sz="quarter" idx="4"/>
          </p:nvPr>
        </p:nvSpPr>
        <p:spPr/>
        <p:txBody>
          <a:bodyPr/>
          <a:lstStyle/>
          <a:p>
            <a:fld id="{A608AA57-48A1-7743-9DE3-E472877549D6}" type="slidenum">
              <a:rPr lang="en-US" smtClean="0"/>
              <a:pPr/>
              <a:t>30</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custDataLst>
      <p:tags r:id="rId1"/>
    </p:custDataLst>
    <p:extLst>
      <p:ext uri="{BB962C8B-B14F-4D97-AF65-F5344CB8AC3E}">
        <p14:creationId xmlns:p14="http://schemas.microsoft.com/office/powerpoint/2010/main" val="284441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Text Placeholder 2"/>
          <p:cNvSpPr>
            <a:spLocks noGrp="1"/>
          </p:cNvSpPr>
          <p:nvPr>
            <p:ph type="body" sz="quarter" idx="13"/>
          </p:nvPr>
        </p:nvSpPr>
        <p:spPr>
          <a:xfrm>
            <a:off x="449263" y="992913"/>
            <a:ext cx="8226425" cy="3257550"/>
          </a:xfrm>
        </p:spPr>
        <p:txBody>
          <a:bodyPr/>
          <a:lstStyle/>
          <a:p>
            <a:r>
              <a:rPr lang="en-US" b="1" dirty="0"/>
              <a:t>Risk</a:t>
            </a:r>
          </a:p>
          <a:p>
            <a:pPr lvl="1"/>
            <a:r>
              <a:rPr lang="en-US" dirty="0"/>
              <a:t>A </a:t>
            </a:r>
            <a:r>
              <a:rPr lang="en-US" altLang="en-US" dirty="0">
                <a:solidFill>
                  <a:schemeClr val="accent2"/>
                </a:solidFill>
              </a:rPr>
              <a:t>future event </a:t>
            </a:r>
            <a:r>
              <a:rPr lang="en-US" altLang="en-US" dirty="0"/>
              <a:t>that has a probability of occurring, and will have an impact on the project if it does.</a:t>
            </a:r>
          </a:p>
          <a:p>
            <a:r>
              <a:rPr lang="en-US" altLang="en-US" b="1" dirty="0"/>
              <a:t>Issue</a:t>
            </a:r>
          </a:p>
          <a:p>
            <a:pPr lvl="1"/>
            <a:r>
              <a:rPr lang="en-US" altLang="en-US" dirty="0"/>
              <a:t>An event </a:t>
            </a:r>
            <a:r>
              <a:rPr lang="en-US" altLang="en-US" dirty="0">
                <a:solidFill>
                  <a:schemeClr val="accent2"/>
                </a:solidFill>
              </a:rPr>
              <a:t>occurring in the present </a:t>
            </a:r>
            <a:r>
              <a:rPr lang="en-US" altLang="en-US" dirty="0"/>
              <a:t>that is having an impact on the project, or may have an impact in the future.</a:t>
            </a:r>
          </a:p>
          <a:p>
            <a:r>
              <a:rPr lang="en-US" altLang="en-US" b="1" dirty="0">
                <a:cs typeface="Times New Roman" panose="02020603050405020304" pitchFamily="18" charset="0"/>
              </a:rPr>
              <a:t>Risk Management</a:t>
            </a:r>
          </a:p>
          <a:p>
            <a:pPr lvl="1"/>
            <a:r>
              <a:rPr lang="en-US" altLang="en-US" dirty="0">
                <a:cs typeface="Times New Roman" panose="02020603050405020304" pitchFamily="18" charset="0"/>
              </a:rPr>
              <a:t>The processes for identifying, analyzing and responding to risks.</a:t>
            </a:r>
          </a:p>
          <a:p>
            <a:pPr lvl="1"/>
            <a:r>
              <a:rPr lang="en-US" altLang="en-US" dirty="0">
                <a:cs typeface="Times New Roman" panose="02020603050405020304" pitchFamily="18" charset="0"/>
              </a:rPr>
              <a:t>Not performed one time; it is continuous throughout the life of the project</a:t>
            </a:r>
          </a:p>
          <a:p>
            <a:pPr lvl="1"/>
            <a:endParaRPr lang="en-US" altLang="en-US" dirty="0"/>
          </a:p>
          <a:p>
            <a:pPr lvl="1"/>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31</a:t>
            </a:fld>
            <a:endParaRPr lang="en-US" dirty="0"/>
          </a:p>
        </p:txBody>
      </p:sp>
    </p:spTree>
    <p:custDataLst>
      <p:tags r:id="rId1"/>
    </p:custDataLst>
    <p:extLst>
      <p:ext uri="{BB962C8B-B14F-4D97-AF65-F5344CB8AC3E}">
        <p14:creationId xmlns:p14="http://schemas.microsoft.com/office/powerpoint/2010/main" val="371362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Risks</a:t>
            </a:r>
          </a:p>
        </p:txBody>
      </p:sp>
      <p:sp>
        <p:nvSpPr>
          <p:cNvPr id="3" name="Content Placeholder 2"/>
          <p:cNvSpPr>
            <a:spLocks noGrp="1"/>
          </p:cNvSpPr>
          <p:nvPr>
            <p:ph idx="1"/>
          </p:nvPr>
        </p:nvSpPr>
        <p:spPr/>
        <p:txBody>
          <a:bodyPr/>
          <a:lstStyle/>
          <a:p>
            <a:pPr marL="457200" indent="-457200">
              <a:buFont typeface="+mj-lt"/>
              <a:buAutoNum type="arabicPeriod"/>
            </a:pPr>
            <a:r>
              <a:rPr lang="en-US" dirty="0"/>
              <a:t>Event</a:t>
            </a:r>
          </a:p>
          <a:p>
            <a:pPr marL="457200" indent="-457200">
              <a:buFont typeface="+mj-lt"/>
              <a:buAutoNum type="arabicPeriod"/>
            </a:pPr>
            <a:r>
              <a:rPr lang="en-US" dirty="0"/>
              <a:t>Probability </a:t>
            </a:r>
          </a:p>
          <a:p>
            <a:pPr marL="457200" indent="-457200">
              <a:buFont typeface="+mj-lt"/>
              <a:buAutoNum type="arabicPeriod"/>
            </a:pPr>
            <a:r>
              <a:rPr lang="en-US" dirty="0"/>
              <a:t>Impact</a:t>
            </a:r>
          </a:p>
          <a:p>
            <a:pPr marL="457200" indent="-457200">
              <a:buFont typeface="+mj-lt"/>
              <a:buAutoNum type="arabicPeriod"/>
            </a:pPr>
            <a:r>
              <a:rPr lang="en-US" dirty="0"/>
              <a:t>Trigger</a:t>
            </a:r>
          </a:p>
          <a:p>
            <a:pPr marL="457200" indent="-457200">
              <a:buFont typeface="+mj-lt"/>
              <a:buAutoNum type="arabicPeriod"/>
            </a:pPr>
            <a:r>
              <a:rPr lang="en-US" dirty="0"/>
              <a:t>Response</a:t>
            </a:r>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32</a:t>
            </a:fld>
            <a:endParaRPr lang="en-US" altLang="en-US"/>
          </a:p>
        </p:txBody>
      </p:sp>
    </p:spTree>
    <p:custDataLst>
      <p:tags r:id="rId1"/>
    </p:custDataLst>
    <p:extLst>
      <p:ext uri="{BB962C8B-B14F-4D97-AF65-F5344CB8AC3E}">
        <p14:creationId xmlns:p14="http://schemas.microsoft.com/office/powerpoint/2010/main" val="3281308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7" name="Slide Number Placeholder 5"/>
          <p:cNvSpPr>
            <a:spLocks noGrp="1"/>
          </p:cNvSpPr>
          <p:nvPr>
            <p:ph type="sldNum" sz="quarter" idx="11"/>
          </p:nvPr>
        </p:nvSpPr>
        <p:spPr/>
        <p:txBody>
          <a:bodyPr/>
          <a:lstStyle/>
          <a:p>
            <a:fld id="{783C15E6-5357-4460-8351-E58EA14E4D82}" type="slidenum">
              <a:rPr lang="en-US" altLang="en-US"/>
              <a:pPr/>
              <a:t>33</a:t>
            </a:fld>
            <a:endParaRPr lang="en-US" altLang="en-US"/>
          </a:p>
        </p:txBody>
      </p:sp>
      <p:sp>
        <p:nvSpPr>
          <p:cNvPr id="149506" name="Rectangle 2"/>
          <p:cNvSpPr>
            <a:spLocks noGrp="1" noChangeArrowheads="1"/>
          </p:cNvSpPr>
          <p:nvPr>
            <p:ph type="title"/>
          </p:nvPr>
        </p:nvSpPr>
        <p:spPr/>
        <p:txBody>
          <a:bodyPr/>
          <a:lstStyle/>
          <a:p>
            <a:r>
              <a:rPr lang="en-US" altLang="en-US" dirty="0"/>
              <a:t>Risk Management Processes and Sub-Processes</a:t>
            </a:r>
          </a:p>
        </p:txBody>
      </p:sp>
      <p:sp>
        <p:nvSpPr>
          <p:cNvPr id="149507" name="Rectangle 3"/>
          <p:cNvSpPr>
            <a:spLocks noGrp="1" noChangeArrowheads="1"/>
          </p:cNvSpPr>
          <p:nvPr>
            <p:ph type="body" sz="half" idx="1"/>
          </p:nvPr>
        </p:nvSpPr>
        <p:spPr>
          <a:xfrm>
            <a:off x="448734" y="1189528"/>
            <a:ext cx="4115174" cy="3390564"/>
          </a:xfrm>
        </p:spPr>
        <p:txBody>
          <a:bodyPr numCol="2"/>
          <a:lstStyle/>
          <a:p>
            <a:pPr>
              <a:lnSpc>
                <a:spcPct val="80000"/>
              </a:lnSpc>
            </a:pPr>
            <a:r>
              <a:rPr lang="en-US" altLang="en-US" sz="1800" b="1" dirty="0">
                <a:cs typeface="Arial" panose="020B0604020202020204" pitchFamily="34" charset="0"/>
              </a:rPr>
              <a:t>Risk Identification</a:t>
            </a:r>
          </a:p>
          <a:p>
            <a:pPr lvl="1">
              <a:lnSpc>
                <a:spcPct val="80000"/>
              </a:lnSpc>
            </a:pPr>
            <a:r>
              <a:rPr lang="en-US" altLang="en-US" dirty="0">
                <a:cs typeface="Arial" panose="020B0604020202020204" pitchFamily="34" charset="0"/>
              </a:rPr>
              <a:t>Research</a:t>
            </a:r>
          </a:p>
          <a:p>
            <a:pPr lvl="1">
              <a:lnSpc>
                <a:spcPct val="80000"/>
              </a:lnSpc>
            </a:pPr>
            <a:r>
              <a:rPr lang="en-US" altLang="en-US" dirty="0">
                <a:cs typeface="Arial" panose="020B0604020202020204" pitchFamily="34" charset="0"/>
              </a:rPr>
              <a:t>Investigation</a:t>
            </a:r>
            <a:endParaRPr lang="en-US" altLang="en-US" dirty="0">
              <a:cs typeface="Times New Roman" panose="02020603050405020304" pitchFamily="18" charset="0"/>
            </a:endParaRPr>
          </a:p>
          <a:p>
            <a:pPr marL="237744" lvl="1" indent="0" algn="just">
              <a:lnSpc>
                <a:spcPct val="80000"/>
              </a:lnSpc>
              <a:buNone/>
            </a:pPr>
            <a:endParaRPr lang="en-US" altLang="en-US" dirty="0">
              <a:cs typeface="Times New Roman" panose="02020603050405020304" pitchFamily="18" charset="0"/>
            </a:endParaRPr>
          </a:p>
          <a:p>
            <a:pPr marL="237744" lvl="1" indent="0" algn="just">
              <a:lnSpc>
                <a:spcPct val="80000"/>
              </a:lnSpc>
              <a:buNone/>
            </a:pPr>
            <a:endParaRPr lang="en-US" altLang="en-US" dirty="0">
              <a:cs typeface="Times New Roman" panose="02020603050405020304" pitchFamily="18" charset="0"/>
            </a:endParaRPr>
          </a:p>
          <a:p>
            <a:pPr algn="just">
              <a:lnSpc>
                <a:spcPct val="80000"/>
              </a:lnSpc>
            </a:pPr>
            <a:r>
              <a:rPr lang="en-US" altLang="en-US" sz="1800" b="1" dirty="0">
                <a:cs typeface="Arial" panose="020B0604020202020204" pitchFamily="34" charset="0"/>
              </a:rPr>
              <a:t>Risk Quantification</a:t>
            </a:r>
            <a:endParaRPr lang="en-US" altLang="en-US" sz="1800" b="1" dirty="0">
              <a:cs typeface="Times New Roman" panose="02020603050405020304" pitchFamily="18" charset="0"/>
            </a:endParaRPr>
          </a:p>
          <a:p>
            <a:pPr lvl="1" algn="just">
              <a:lnSpc>
                <a:spcPct val="80000"/>
              </a:lnSpc>
            </a:pPr>
            <a:r>
              <a:rPr lang="en-US" altLang="en-US" dirty="0">
                <a:cs typeface="Times New Roman" panose="02020603050405020304" pitchFamily="18" charset="0"/>
              </a:rPr>
              <a:t>Qualify Risks</a:t>
            </a:r>
          </a:p>
          <a:p>
            <a:pPr lvl="1" algn="just">
              <a:lnSpc>
                <a:spcPct val="80000"/>
              </a:lnSpc>
            </a:pPr>
            <a:r>
              <a:rPr lang="en-US" altLang="en-US" dirty="0">
                <a:cs typeface="Times New Roman" panose="02020603050405020304" pitchFamily="18" charset="0"/>
              </a:rPr>
              <a:t>Prioritize Risks</a:t>
            </a:r>
          </a:p>
          <a:p>
            <a:pPr lvl="1" algn="just">
              <a:lnSpc>
                <a:spcPct val="80000"/>
              </a:lnSpc>
            </a:pPr>
            <a:r>
              <a:rPr lang="en-US" altLang="en-US" dirty="0">
                <a:cs typeface="Times New Roman" panose="02020603050405020304" pitchFamily="18" charset="0"/>
              </a:rPr>
              <a:t>Filter Risks</a:t>
            </a:r>
          </a:p>
          <a:p>
            <a:pPr marL="0" indent="0">
              <a:lnSpc>
                <a:spcPct val="80000"/>
              </a:lnSpc>
              <a:buNone/>
            </a:pPr>
            <a:endParaRPr lang="en-US" altLang="en-US" sz="1800" dirty="0">
              <a:cs typeface="Arial" panose="020B0604020202020204" pitchFamily="34" charset="0"/>
            </a:endParaRPr>
          </a:p>
        </p:txBody>
      </p:sp>
      <p:sp>
        <p:nvSpPr>
          <p:cNvPr id="8" name="Rectangle 3"/>
          <p:cNvSpPr txBox="1">
            <a:spLocks noChangeArrowheads="1"/>
          </p:cNvSpPr>
          <p:nvPr/>
        </p:nvSpPr>
        <p:spPr>
          <a:xfrm>
            <a:off x="4647147" y="1189528"/>
            <a:ext cx="4020523" cy="3173595"/>
          </a:xfrm>
          <a:prstGeom prst="rect">
            <a:avLst/>
          </a:prstGeom>
        </p:spPr>
        <p:txBody>
          <a:bodyPr vert="horz" lIns="91440" tIns="45720" rIns="91440" bIns="45720" numCol="2" rtlCol="0">
            <a:noAutofit/>
          </a:bodyPr>
          <a:lstStyle>
            <a:lvl1pPr marL="237744" indent="-237744" algn="l" defTabSz="457200" rtl="0" eaLnBrk="1" latinLnBrk="0" hangingPunct="1">
              <a:lnSpc>
                <a:spcPct val="110000"/>
              </a:lnSpc>
              <a:spcBef>
                <a:spcPct val="20000"/>
              </a:spcBef>
              <a:buClr>
                <a:schemeClr val="accent3"/>
              </a:buClr>
              <a:buFont typeface="Arial"/>
              <a:buChar char="•"/>
              <a:defRPr sz="2000" kern="1200">
                <a:solidFill>
                  <a:schemeClr val="accent6">
                    <a:lumMod val="25000"/>
                  </a:schemeClr>
                </a:solidFill>
                <a:latin typeface="+mn-lt"/>
                <a:ea typeface="+mn-ea"/>
                <a:cs typeface="+mn-cs"/>
              </a:defRPr>
            </a:lvl1pPr>
            <a:lvl2pPr marL="457200" indent="-219456" algn="l" defTabSz="457200" rtl="0" eaLnBrk="1" latinLnBrk="0" hangingPunct="1">
              <a:lnSpc>
                <a:spcPct val="110000"/>
              </a:lnSpc>
              <a:spcBef>
                <a:spcPct val="20000"/>
              </a:spcBef>
              <a:buClr>
                <a:schemeClr val="accent3"/>
              </a:buClr>
              <a:buFont typeface="Arial"/>
              <a:buChar char="–"/>
              <a:defRPr sz="1800" kern="1200">
                <a:solidFill>
                  <a:schemeClr val="accent6">
                    <a:lumMod val="25000"/>
                  </a:schemeClr>
                </a:solidFill>
                <a:latin typeface="+mn-lt"/>
                <a:ea typeface="+mn-ea"/>
                <a:cs typeface="+mn-cs"/>
              </a:defRPr>
            </a:lvl2pPr>
            <a:lvl3pPr marL="630936" indent="-173736" algn="l" defTabSz="457200" rtl="0" eaLnBrk="1" latinLnBrk="0" hangingPunct="1">
              <a:lnSpc>
                <a:spcPct val="110000"/>
              </a:lnSpc>
              <a:spcBef>
                <a:spcPct val="20000"/>
              </a:spcBef>
              <a:buClr>
                <a:schemeClr val="accent3"/>
              </a:buClr>
              <a:buFont typeface="Arial"/>
              <a:buChar char="•"/>
              <a:defRPr sz="1600" kern="1200">
                <a:solidFill>
                  <a:schemeClr val="accent6">
                    <a:lumMod val="25000"/>
                  </a:schemeClr>
                </a:solidFill>
                <a:latin typeface="+mn-lt"/>
                <a:ea typeface="+mn-ea"/>
                <a:cs typeface="+mn-cs"/>
              </a:defRPr>
            </a:lvl3pPr>
            <a:lvl4pPr marL="804672"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4pPr>
            <a:lvl5pPr marL="914400"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1800" b="1" dirty="0">
                <a:cs typeface="Arial" panose="020B0604020202020204" pitchFamily="34" charset="0"/>
              </a:rPr>
              <a:t>Risk Response</a:t>
            </a:r>
            <a:endParaRPr lang="en-US" altLang="en-US" dirty="0">
              <a:cs typeface="Times New Roman" panose="02020603050405020304" pitchFamily="18" charset="0"/>
            </a:endParaRPr>
          </a:p>
          <a:p>
            <a:pPr lvl="1">
              <a:lnSpc>
                <a:spcPct val="80000"/>
              </a:lnSpc>
            </a:pPr>
            <a:r>
              <a:rPr lang="en-US" altLang="en-US" dirty="0">
                <a:cs typeface="Times New Roman" panose="02020603050405020304" pitchFamily="18" charset="0"/>
              </a:rPr>
              <a:t>Avoidance</a:t>
            </a:r>
          </a:p>
          <a:p>
            <a:pPr lvl="1">
              <a:lnSpc>
                <a:spcPct val="80000"/>
              </a:lnSpc>
            </a:pPr>
            <a:r>
              <a:rPr lang="en-US" altLang="en-US" dirty="0">
                <a:cs typeface="Times New Roman" panose="02020603050405020304" pitchFamily="18" charset="0"/>
              </a:rPr>
              <a:t>Mitigation</a:t>
            </a:r>
          </a:p>
          <a:p>
            <a:pPr lvl="1">
              <a:lnSpc>
                <a:spcPct val="80000"/>
              </a:lnSpc>
            </a:pPr>
            <a:r>
              <a:rPr lang="en-US" altLang="en-US" dirty="0">
                <a:cs typeface="Times New Roman" panose="02020603050405020304" pitchFamily="18" charset="0"/>
              </a:rPr>
              <a:t>Acceptance</a:t>
            </a:r>
          </a:p>
          <a:p>
            <a:pPr lvl="2">
              <a:lnSpc>
                <a:spcPct val="80000"/>
              </a:lnSpc>
            </a:pPr>
            <a:endParaRPr lang="en-US" altLang="en-US" sz="1800" dirty="0">
              <a:cs typeface="Times New Roman" panose="02020603050405020304" pitchFamily="18" charset="0"/>
            </a:endParaRPr>
          </a:p>
          <a:p>
            <a:pPr>
              <a:lnSpc>
                <a:spcPct val="80000"/>
              </a:lnSpc>
            </a:pPr>
            <a:r>
              <a:rPr lang="en-US" altLang="en-US" sz="1800" dirty="0">
                <a:cs typeface="Times New Roman" panose="02020603050405020304" pitchFamily="18" charset="0"/>
              </a:rPr>
              <a:t> </a:t>
            </a:r>
            <a:r>
              <a:rPr lang="en-US" altLang="en-US" sz="1800" b="1" dirty="0">
                <a:cs typeface="Arial" panose="020B0604020202020204" pitchFamily="34" charset="0"/>
              </a:rPr>
              <a:t>Risk Control</a:t>
            </a:r>
            <a:endParaRPr lang="en-US" altLang="en-US" sz="1800" b="1" dirty="0">
              <a:cs typeface="Times New Roman" panose="02020603050405020304" pitchFamily="18" charset="0"/>
            </a:endParaRPr>
          </a:p>
          <a:p>
            <a:pPr lvl="1">
              <a:lnSpc>
                <a:spcPct val="80000"/>
              </a:lnSpc>
            </a:pPr>
            <a:r>
              <a:rPr lang="en-US" altLang="en-US" dirty="0">
                <a:cs typeface="Times New Roman" panose="02020603050405020304" pitchFamily="18" charset="0"/>
              </a:rPr>
              <a:t>Monitor</a:t>
            </a:r>
          </a:p>
          <a:p>
            <a:pPr lvl="1">
              <a:lnSpc>
                <a:spcPct val="80000"/>
              </a:lnSpc>
            </a:pPr>
            <a:r>
              <a:rPr lang="en-US" altLang="en-US" dirty="0">
                <a:cs typeface="Times New Roman" panose="02020603050405020304" pitchFamily="18" charset="0"/>
              </a:rPr>
              <a:t>Report</a:t>
            </a:r>
          </a:p>
          <a:p>
            <a:pPr lvl="1">
              <a:lnSpc>
                <a:spcPct val="80000"/>
              </a:lnSpc>
            </a:pPr>
            <a:r>
              <a:rPr lang="en-US" altLang="en-US" dirty="0">
                <a:cs typeface="Times New Roman" panose="02020603050405020304" pitchFamily="18" charset="0"/>
              </a:rPr>
              <a:t>Resolve</a:t>
            </a:r>
          </a:p>
          <a:p>
            <a:pPr lvl="2">
              <a:lnSpc>
                <a:spcPct val="80000"/>
              </a:lnSpc>
            </a:pPr>
            <a:endParaRPr lang="en-US" altLang="en-US" sz="1800" b="1"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708874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ltLang="en-US" dirty="0"/>
              <a:t>Risk Identification</a:t>
            </a:r>
            <a:endParaRPr lang="en-US" altLang="en-US" i="1" dirty="0"/>
          </a:p>
        </p:txBody>
      </p:sp>
      <p:sp>
        <p:nvSpPr>
          <p:cNvPr id="354307" name="Rectangle 3"/>
          <p:cNvSpPr>
            <a:spLocks noGrp="1" noChangeArrowheads="1"/>
          </p:cNvSpPr>
          <p:nvPr>
            <p:ph type="body" sz="quarter" idx="13"/>
          </p:nvPr>
        </p:nvSpPr>
        <p:spPr/>
        <p:txBody>
          <a:bodyPr/>
          <a:lstStyle/>
          <a:p>
            <a:r>
              <a:rPr lang="en-US" altLang="en-US" dirty="0"/>
              <a:t>Identify as many potential risks to the project as possible</a:t>
            </a:r>
          </a:p>
          <a:p>
            <a:r>
              <a:rPr lang="en-US" altLang="en-US" dirty="0"/>
              <a:t>Possible sources include:</a:t>
            </a:r>
          </a:p>
          <a:p>
            <a:pPr lvl="1"/>
            <a:r>
              <a:rPr lang="en-US" altLang="en-US" dirty="0"/>
              <a:t>Historical Data</a:t>
            </a:r>
          </a:p>
          <a:p>
            <a:pPr lvl="1"/>
            <a:r>
              <a:rPr lang="en-US" altLang="en-US" dirty="0"/>
              <a:t>Documentation Review</a:t>
            </a:r>
          </a:p>
          <a:p>
            <a:pPr lvl="1"/>
            <a:r>
              <a:rPr lang="en-US" altLang="en-US" dirty="0"/>
              <a:t>SWOT Analysis</a:t>
            </a:r>
          </a:p>
          <a:p>
            <a:pPr lvl="1"/>
            <a:r>
              <a:rPr lang="en-US" altLang="en-US" dirty="0"/>
              <a:t>Personal/Previous Experience</a:t>
            </a:r>
          </a:p>
          <a:p>
            <a:pPr lvl="1"/>
            <a:r>
              <a:rPr lang="en-US" altLang="en-US" dirty="0"/>
              <a:t>Industry Studies/Standards</a:t>
            </a:r>
          </a:p>
          <a:p>
            <a:pPr lvl="1"/>
            <a:r>
              <a:rPr lang="en-US" altLang="en-US" dirty="0"/>
              <a:t>Subject Matter Experts (internal or external)</a:t>
            </a:r>
          </a:p>
          <a:p>
            <a:pPr lvl="1"/>
            <a:r>
              <a:rPr lang="en-US" altLang="en-US" dirty="0"/>
              <a:t>Team Members</a:t>
            </a:r>
          </a:p>
        </p:txBody>
      </p:sp>
      <p:sp>
        <p:nvSpPr>
          <p:cNvPr id="4" name="Footer Placeholder 3"/>
          <p:cNvSpPr>
            <a:spLocks noGrp="1"/>
          </p:cNvSpPr>
          <p:nvPr>
            <p:ph type="ftr" sz="quarter" idx="14"/>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5"/>
          </p:nvPr>
        </p:nvSpPr>
        <p:spPr/>
        <p:txBody>
          <a:bodyPr/>
          <a:lstStyle/>
          <a:p>
            <a:fld id="{0881DA32-AFEA-43C2-A1FA-AD1FFFA15C6D}" type="slidenum">
              <a:rPr lang="en-US" altLang="en-US"/>
              <a:pPr/>
              <a:t>34</a:t>
            </a:fld>
            <a:endParaRPr lang="en-US" altLang="en-US"/>
          </a:p>
        </p:txBody>
      </p:sp>
    </p:spTree>
    <p:custDataLst>
      <p:tags r:id="rId1"/>
    </p:custDataLst>
    <p:extLst>
      <p:ext uri="{BB962C8B-B14F-4D97-AF65-F5344CB8AC3E}">
        <p14:creationId xmlns:p14="http://schemas.microsoft.com/office/powerpoint/2010/main" val="1962075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Quantification</a:t>
            </a:r>
          </a:p>
        </p:txBody>
      </p:sp>
      <p:sp>
        <p:nvSpPr>
          <p:cNvPr id="3" name="Content Placeholder 2"/>
          <p:cNvSpPr>
            <a:spLocks noGrp="1"/>
          </p:cNvSpPr>
          <p:nvPr>
            <p:ph idx="1"/>
          </p:nvPr>
        </p:nvSpPr>
        <p:spPr>
          <a:xfrm>
            <a:off x="448733" y="1123948"/>
            <a:ext cx="8229600" cy="931430"/>
          </a:xfrm>
        </p:spPr>
        <p:txBody>
          <a:bodyPr/>
          <a:lstStyle/>
          <a:p>
            <a:r>
              <a:rPr lang="en-US" dirty="0"/>
              <a:t>Establish a way of arranging risks in order of importance</a:t>
            </a:r>
          </a:p>
          <a:p>
            <a:r>
              <a:rPr lang="en-US" dirty="0"/>
              <a:t>Risk Severity:  A combination of the risk probability and risk impact</a:t>
            </a:r>
          </a:p>
          <a:p>
            <a:pPr marL="0" indent="0">
              <a:buNone/>
            </a:pPr>
            <a:endParaRPr lang="en-US" dirty="0"/>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35</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2004203268"/>
              </p:ext>
            </p:extLst>
          </p:nvPr>
        </p:nvGraphicFramePr>
        <p:xfrm>
          <a:off x="4272597" y="2362857"/>
          <a:ext cx="2635305" cy="1920240"/>
        </p:xfrm>
        <a:graphic>
          <a:graphicData uri="http://schemas.openxmlformats.org/drawingml/2006/table">
            <a:tbl>
              <a:tblPr firstRow="1" bandRow="1">
                <a:tableStyleId>{5940675A-B579-460E-94D1-54222C63F5DA}</a:tableStyleId>
              </a:tblPr>
              <a:tblGrid>
                <a:gridCol w="878435">
                  <a:extLst>
                    <a:ext uri="{9D8B030D-6E8A-4147-A177-3AD203B41FA5}">
                      <a16:colId xmlns:a16="http://schemas.microsoft.com/office/drawing/2014/main" val="3266401850"/>
                    </a:ext>
                  </a:extLst>
                </a:gridCol>
                <a:gridCol w="878435">
                  <a:extLst>
                    <a:ext uri="{9D8B030D-6E8A-4147-A177-3AD203B41FA5}">
                      <a16:colId xmlns:a16="http://schemas.microsoft.com/office/drawing/2014/main" val="1535159547"/>
                    </a:ext>
                  </a:extLst>
                </a:gridCol>
                <a:gridCol w="878435">
                  <a:extLst>
                    <a:ext uri="{9D8B030D-6E8A-4147-A177-3AD203B41FA5}">
                      <a16:colId xmlns:a16="http://schemas.microsoft.com/office/drawing/2014/main" val="870244915"/>
                    </a:ext>
                  </a:extLst>
                </a:gridCol>
              </a:tblGrid>
              <a:tr h="0">
                <a:tc>
                  <a:txBody>
                    <a:bodyPr/>
                    <a:lstStyle/>
                    <a:p>
                      <a:pPr algn="ctr"/>
                      <a:r>
                        <a:rPr lang="en-US" sz="1200" b="1" dirty="0"/>
                        <a:t>Probability</a:t>
                      </a:r>
                    </a:p>
                  </a:txBody>
                  <a:tcPr>
                    <a:solidFill>
                      <a:schemeClr val="accent6"/>
                    </a:solidFill>
                  </a:tcPr>
                </a:tc>
                <a:tc>
                  <a:txBody>
                    <a:bodyPr/>
                    <a:lstStyle/>
                    <a:p>
                      <a:pPr algn="ctr"/>
                      <a:r>
                        <a:rPr lang="en-US" sz="1200" b="1" dirty="0"/>
                        <a:t>Impact</a:t>
                      </a:r>
                    </a:p>
                  </a:txBody>
                  <a:tcPr>
                    <a:solidFill>
                      <a:schemeClr val="accent6"/>
                    </a:solidFill>
                  </a:tcPr>
                </a:tc>
                <a:tc>
                  <a:txBody>
                    <a:bodyPr/>
                    <a:lstStyle/>
                    <a:p>
                      <a:pPr algn="ctr"/>
                      <a:r>
                        <a:rPr lang="en-US" sz="1200" b="1" dirty="0"/>
                        <a:t>Severity</a:t>
                      </a:r>
                    </a:p>
                  </a:txBody>
                  <a:tcPr>
                    <a:solidFill>
                      <a:schemeClr val="accent6"/>
                    </a:solidFill>
                  </a:tcPr>
                </a:tc>
                <a:extLst>
                  <a:ext uri="{0D108BD9-81ED-4DB2-BD59-A6C34878D82A}">
                    <a16:rowId xmlns:a16="http://schemas.microsoft.com/office/drawing/2014/main" val="2675732324"/>
                  </a:ext>
                </a:extLst>
              </a:tr>
              <a:tr h="0">
                <a:tc>
                  <a:txBody>
                    <a:bodyPr/>
                    <a:lstStyle/>
                    <a:p>
                      <a:pPr algn="ctr"/>
                      <a:r>
                        <a:rPr lang="en-US" sz="1200" dirty="0"/>
                        <a:t>1</a:t>
                      </a:r>
                    </a:p>
                  </a:txBody>
                  <a:tcPr/>
                </a:tc>
                <a:tc>
                  <a:txBody>
                    <a:bodyPr/>
                    <a:lstStyle/>
                    <a:p>
                      <a:pPr algn="ctr"/>
                      <a:r>
                        <a:rPr lang="en-US" sz="1200" dirty="0"/>
                        <a:t>1</a:t>
                      </a:r>
                    </a:p>
                  </a:txBody>
                  <a:tcPr/>
                </a:tc>
                <a:tc>
                  <a:txBody>
                    <a:bodyPr/>
                    <a:lstStyle/>
                    <a:p>
                      <a:pPr algn="ctr"/>
                      <a:r>
                        <a:rPr lang="en-US" sz="1200" dirty="0"/>
                        <a:t>1</a:t>
                      </a:r>
                    </a:p>
                  </a:txBody>
                  <a:tcPr>
                    <a:solidFill>
                      <a:srgbClr val="00D661"/>
                    </a:solidFill>
                  </a:tcPr>
                </a:tc>
                <a:extLst>
                  <a:ext uri="{0D108BD9-81ED-4DB2-BD59-A6C34878D82A}">
                    <a16:rowId xmlns:a16="http://schemas.microsoft.com/office/drawing/2014/main" val="1906990130"/>
                  </a:ext>
                </a:extLst>
              </a:tr>
              <a:tr h="0">
                <a:tc>
                  <a:txBody>
                    <a:bodyPr/>
                    <a:lstStyle/>
                    <a:p>
                      <a:pPr algn="ctr"/>
                      <a:r>
                        <a:rPr lang="en-US" sz="1200" dirty="0"/>
                        <a:t>1</a:t>
                      </a:r>
                    </a:p>
                  </a:txBody>
                  <a:tcPr/>
                </a:tc>
                <a:tc>
                  <a:txBody>
                    <a:bodyPr/>
                    <a:lstStyle/>
                    <a:p>
                      <a:pPr algn="ctr"/>
                      <a:r>
                        <a:rPr lang="en-US" sz="1200" dirty="0"/>
                        <a:t>2</a:t>
                      </a:r>
                    </a:p>
                  </a:txBody>
                  <a:tcPr/>
                </a:tc>
                <a:tc>
                  <a:txBody>
                    <a:bodyPr/>
                    <a:lstStyle/>
                    <a:p>
                      <a:pPr algn="ctr"/>
                      <a:r>
                        <a:rPr lang="en-US" sz="1200" dirty="0"/>
                        <a:t>2</a:t>
                      </a:r>
                    </a:p>
                  </a:txBody>
                  <a:tcPr>
                    <a:solidFill>
                      <a:srgbClr val="00D661"/>
                    </a:solidFill>
                  </a:tcPr>
                </a:tc>
                <a:extLst>
                  <a:ext uri="{0D108BD9-81ED-4DB2-BD59-A6C34878D82A}">
                    <a16:rowId xmlns:a16="http://schemas.microsoft.com/office/drawing/2014/main" val="1120887218"/>
                  </a:ext>
                </a:extLst>
              </a:tr>
              <a:tr h="0">
                <a:tc>
                  <a:txBody>
                    <a:bodyPr/>
                    <a:lstStyle/>
                    <a:p>
                      <a:pPr algn="ctr"/>
                      <a:r>
                        <a:rPr lang="en-US" sz="1200" dirty="0"/>
                        <a:t>1</a:t>
                      </a:r>
                    </a:p>
                  </a:txBody>
                  <a:tcPr/>
                </a:tc>
                <a:tc>
                  <a:txBody>
                    <a:bodyPr/>
                    <a:lstStyle/>
                    <a:p>
                      <a:pPr algn="ctr"/>
                      <a:r>
                        <a:rPr lang="en-US" sz="1200" dirty="0"/>
                        <a:t>3</a:t>
                      </a:r>
                    </a:p>
                  </a:txBody>
                  <a:tcPr/>
                </a:tc>
                <a:tc>
                  <a:txBody>
                    <a:bodyPr/>
                    <a:lstStyle/>
                    <a:p>
                      <a:pPr algn="ctr"/>
                      <a:r>
                        <a:rPr lang="en-US" sz="1200" dirty="0"/>
                        <a:t>3</a:t>
                      </a:r>
                    </a:p>
                  </a:txBody>
                  <a:tcPr>
                    <a:solidFill>
                      <a:srgbClr val="FFFF00"/>
                    </a:solidFill>
                  </a:tcPr>
                </a:tc>
                <a:extLst>
                  <a:ext uri="{0D108BD9-81ED-4DB2-BD59-A6C34878D82A}">
                    <a16:rowId xmlns:a16="http://schemas.microsoft.com/office/drawing/2014/main" val="2256467619"/>
                  </a:ext>
                </a:extLst>
              </a:tr>
              <a:tr h="0">
                <a:tc>
                  <a:txBody>
                    <a:bodyPr/>
                    <a:lstStyle/>
                    <a:p>
                      <a:pPr algn="ctr"/>
                      <a:r>
                        <a:rPr lang="en-US" sz="1200" dirty="0"/>
                        <a:t>2</a:t>
                      </a:r>
                    </a:p>
                  </a:txBody>
                  <a:tcPr/>
                </a:tc>
                <a:tc>
                  <a:txBody>
                    <a:bodyPr/>
                    <a:lstStyle/>
                    <a:p>
                      <a:pPr algn="ctr"/>
                      <a:r>
                        <a:rPr lang="en-US" sz="1200" dirty="0"/>
                        <a:t>2</a:t>
                      </a:r>
                    </a:p>
                  </a:txBody>
                  <a:tcPr/>
                </a:tc>
                <a:tc>
                  <a:txBody>
                    <a:bodyPr/>
                    <a:lstStyle/>
                    <a:p>
                      <a:pPr algn="ctr"/>
                      <a:r>
                        <a:rPr lang="en-US" sz="1200" dirty="0"/>
                        <a:t>4</a:t>
                      </a:r>
                    </a:p>
                  </a:txBody>
                  <a:tcPr>
                    <a:solidFill>
                      <a:srgbClr val="FFFF00"/>
                    </a:solidFill>
                  </a:tcPr>
                </a:tc>
                <a:extLst>
                  <a:ext uri="{0D108BD9-81ED-4DB2-BD59-A6C34878D82A}">
                    <a16:rowId xmlns:a16="http://schemas.microsoft.com/office/drawing/2014/main" val="954162510"/>
                  </a:ext>
                </a:extLst>
              </a:tr>
              <a:tr h="0">
                <a:tc>
                  <a:txBody>
                    <a:bodyPr/>
                    <a:lstStyle/>
                    <a:p>
                      <a:pPr algn="ctr"/>
                      <a:r>
                        <a:rPr lang="en-US" sz="1200" dirty="0"/>
                        <a:t>2</a:t>
                      </a:r>
                    </a:p>
                  </a:txBody>
                  <a:tcPr/>
                </a:tc>
                <a:tc>
                  <a:txBody>
                    <a:bodyPr/>
                    <a:lstStyle/>
                    <a:p>
                      <a:pPr algn="ctr"/>
                      <a:r>
                        <a:rPr lang="en-US" sz="1200" dirty="0"/>
                        <a:t>3</a:t>
                      </a:r>
                    </a:p>
                  </a:txBody>
                  <a:tcPr/>
                </a:tc>
                <a:tc>
                  <a:txBody>
                    <a:bodyPr/>
                    <a:lstStyle/>
                    <a:p>
                      <a:pPr algn="ctr"/>
                      <a:r>
                        <a:rPr lang="en-US" sz="1200" dirty="0"/>
                        <a:t>6</a:t>
                      </a:r>
                    </a:p>
                  </a:txBody>
                  <a:tcPr>
                    <a:solidFill>
                      <a:srgbClr val="FF4B32"/>
                    </a:solidFill>
                  </a:tcPr>
                </a:tc>
                <a:extLst>
                  <a:ext uri="{0D108BD9-81ED-4DB2-BD59-A6C34878D82A}">
                    <a16:rowId xmlns:a16="http://schemas.microsoft.com/office/drawing/2014/main" val="816812004"/>
                  </a:ext>
                </a:extLst>
              </a:tr>
              <a:tr h="0">
                <a:tc>
                  <a:txBody>
                    <a:bodyPr/>
                    <a:lstStyle/>
                    <a:p>
                      <a:pPr algn="ctr"/>
                      <a:r>
                        <a:rPr lang="en-US" sz="1200" dirty="0"/>
                        <a:t>3</a:t>
                      </a:r>
                    </a:p>
                  </a:txBody>
                  <a:tcPr/>
                </a:tc>
                <a:tc>
                  <a:txBody>
                    <a:bodyPr/>
                    <a:lstStyle/>
                    <a:p>
                      <a:pPr algn="ctr"/>
                      <a:r>
                        <a:rPr lang="en-US" sz="1200" dirty="0"/>
                        <a:t>3</a:t>
                      </a:r>
                    </a:p>
                  </a:txBody>
                  <a:tcPr/>
                </a:tc>
                <a:tc>
                  <a:txBody>
                    <a:bodyPr/>
                    <a:lstStyle/>
                    <a:p>
                      <a:pPr algn="ctr"/>
                      <a:r>
                        <a:rPr lang="en-US" sz="1200" dirty="0"/>
                        <a:t>9</a:t>
                      </a:r>
                    </a:p>
                  </a:txBody>
                  <a:tcPr>
                    <a:solidFill>
                      <a:srgbClr val="FF4B32"/>
                    </a:solidFill>
                  </a:tcPr>
                </a:tc>
                <a:extLst>
                  <a:ext uri="{0D108BD9-81ED-4DB2-BD59-A6C34878D82A}">
                    <a16:rowId xmlns:a16="http://schemas.microsoft.com/office/drawing/2014/main" val="3460646542"/>
                  </a:ext>
                </a:extLst>
              </a:tr>
            </a:tbl>
          </a:graphicData>
        </a:graphic>
      </p:graphicFrame>
      <p:sp>
        <p:nvSpPr>
          <p:cNvPr id="7" name="TextBox 6"/>
          <p:cNvSpPr txBox="1"/>
          <p:nvPr/>
        </p:nvSpPr>
        <p:spPr>
          <a:xfrm>
            <a:off x="1828800" y="2626610"/>
            <a:ext cx="1917812" cy="1333698"/>
          </a:xfrm>
          <a:prstGeom prst="rect">
            <a:avLst/>
          </a:prstGeom>
        </p:spPr>
        <p:txBody>
          <a:bodyPr vert="horz" wrap="square" rtlCol="0" anchor="ctr">
            <a:spAutoFit/>
          </a:bodyPr>
          <a:lstStyle/>
          <a:p>
            <a:pPr marL="457200" marR="0" indent="-457200" algn="l" defTabSz="914400" rtl="0" eaLnBrk="1" fontAlgn="auto" latinLnBrk="0" hangingPunct="1">
              <a:lnSpc>
                <a:spcPct val="110000"/>
              </a:lnSpc>
              <a:spcBef>
                <a:spcPct val="20000"/>
              </a:spcBef>
              <a:spcAft>
                <a:spcPts val="400"/>
              </a:spcAft>
              <a:buClr>
                <a:srgbClr val="D63E29"/>
              </a:buClr>
              <a:buSzPct val="100000"/>
              <a:buAutoNum type="arabicPlain"/>
              <a:tabLst>
                <a:tab pos="920750" algn="l"/>
              </a:tabLst>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Low</a:t>
            </a:r>
          </a:p>
          <a:p>
            <a:pPr marL="457200" marR="0" indent="-457200" algn="l" defTabSz="914400" rtl="0" eaLnBrk="1" fontAlgn="auto" latinLnBrk="0" hangingPunct="1">
              <a:lnSpc>
                <a:spcPct val="110000"/>
              </a:lnSpc>
              <a:spcBef>
                <a:spcPct val="20000"/>
              </a:spcBef>
              <a:spcAft>
                <a:spcPts val="400"/>
              </a:spcAft>
              <a:buClr>
                <a:srgbClr val="D63E29"/>
              </a:buClr>
              <a:buSzPct val="100000"/>
              <a:buAutoNum type="arabicPlain"/>
              <a:tabLst>
                <a:tab pos="920750" algn="l"/>
              </a:tabLst>
            </a:pPr>
            <a:r>
              <a:rPr lang="en-US" sz="2000" dirty="0">
                <a:solidFill>
                  <a:schemeClr val="accent5">
                    <a:lumMod val="75000"/>
                  </a:schemeClr>
                </a:solidFill>
                <a:latin typeface="Calibri" pitchFamily="34" charset="0"/>
                <a:sym typeface="Arial Bold" charset="0"/>
              </a:rPr>
              <a:t>Medium</a:t>
            </a:r>
          </a:p>
          <a:p>
            <a:pPr marL="457200" marR="0" indent="-457200" algn="l" defTabSz="914400" rtl="0" eaLnBrk="1" fontAlgn="auto" latinLnBrk="0" hangingPunct="1">
              <a:lnSpc>
                <a:spcPct val="110000"/>
              </a:lnSpc>
              <a:spcBef>
                <a:spcPct val="20000"/>
              </a:spcBef>
              <a:spcAft>
                <a:spcPts val="400"/>
              </a:spcAft>
              <a:buClr>
                <a:srgbClr val="D63E29"/>
              </a:buClr>
              <a:buSzPct val="100000"/>
              <a:buAutoNum type="arabicPlain"/>
              <a:tabLst>
                <a:tab pos="920750" algn="l"/>
              </a:tabLst>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High</a:t>
            </a:r>
          </a:p>
        </p:txBody>
      </p:sp>
    </p:spTree>
    <p:extLst>
      <p:ext uri="{BB962C8B-B14F-4D97-AF65-F5344CB8AC3E}">
        <p14:creationId xmlns:p14="http://schemas.microsoft.com/office/powerpoint/2010/main" val="1502889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Quantification</a:t>
            </a:r>
          </a:p>
        </p:txBody>
      </p:sp>
      <p:sp>
        <p:nvSpPr>
          <p:cNvPr id="3" name="Content Placeholder 2"/>
          <p:cNvSpPr>
            <a:spLocks noGrp="1"/>
          </p:cNvSpPr>
          <p:nvPr>
            <p:ph idx="1"/>
          </p:nvPr>
        </p:nvSpPr>
        <p:spPr/>
        <p:txBody>
          <a:bodyPr/>
          <a:lstStyle/>
          <a:p>
            <a:r>
              <a:rPr lang="en-US" dirty="0"/>
              <a:t>Can a Risk have 0% probability of occurring?</a:t>
            </a:r>
          </a:p>
          <a:p>
            <a:r>
              <a:rPr lang="en-US" dirty="0"/>
              <a:t>Can a Risk have 100% probability of occurring?</a:t>
            </a:r>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36</a:t>
            </a:fld>
            <a:endParaRPr lang="en-US" altLang="en-US"/>
          </a:p>
        </p:txBody>
      </p:sp>
    </p:spTree>
    <p:custDataLst>
      <p:tags r:id="rId1"/>
    </p:custDataLst>
    <p:extLst>
      <p:ext uri="{BB962C8B-B14F-4D97-AF65-F5344CB8AC3E}">
        <p14:creationId xmlns:p14="http://schemas.microsoft.com/office/powerpoint/2010/main" val="2375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C8F40DFE-8ECE-48F4-892B-9386D5ABAFAE}" type="slidenum">
              <a:rPr lang="en-US" altLang="en-US"/>
              <a:pPr/>
              <a:t>37</a:t>
            </a:fld>
            <a:endParaRPr lang="en-US" altLang="en-US"/>
          </a:p>
        </p:txBody>
      </p:sp>
      <p:sp>
        <p:nvSpPr>
          <p:cNvPr id="394242" name="Rectangle 2"/>
          <p:cNvSpPr>
            <a:spLocks noGrp="1" noChangeArrowheads="1"/>
          </p:cNvSpPr>
          <p:nvPr>
            <p:ph type="title"/>
          </p:nvPr>
        </p:nvSpPr>
        <p:spPr/>
        <p:txBody>
          <a:bodyPr/>
          <a:lstStyle/>
          <a:p>
            <a:r>
              <a:rPr lang="en-US" altLang="en-US" dirty="0"/>
              <a:t>Risk Response</a:t>
            </a:r>
          </a:p>
        </p:txBody>
      </p:sp>
      <p:sp>
        <p:nvSpPr>
          <p:cNvPr id="394243" name="Rectangle 3"/>
          <p:cNvSpPr>
            <a:spLocks noGrp="1" noChangeArrowheads="1"/>
          </p:cNvSpPr>
          <p:nvPr>
            <p:ph type="body" idx="1"/>
          </p:nvPr>
        </p:nvSpPr>
        <p:spPr/>
        <p:txBody>
          <a:bodyPr/>
          <a:lstStyle/>
          <a:p>
            <a:pPr>
              <a:buFont typeface="Wingdings" panose="05000000000000000000" pitchFamily="2" charset="2"/>
              <a:buNone/>
            </a:pPr>
            <a:r>
              <a:rPr lang="en-US" altLang="en-US" dirty="0"/>
              <a:t>Risk Response involves creating strategies that can be used to deal with risk.  There are three main strategies:</a:t>
            </a:r>
          </a:p>
          <a:p>
            <a:pPr>
              <a:buFont typeface="Wingdings" panose="05000000000000000000" pitchFamily="2" charset="2"/>
              <a:buNone/>
            </a:pPr>
            <a:endParaRPr lang="en-US" altLang="en-US" dirty="0"/>
          </a:p>
          <a:p>
            <a:r>
              <a:rPr lang="en-US" altLang="en-US" dirty="0"/>
              <a:t>Avoidance</a:t>
            </a:r>
          </a:p>
          <a:p>
            <a:r>
              <a:rPr lang="en-US" altLang="en-US" dirty="0"/>
              <a:t>Mitigation</a:t>
            </a:r>
          </a:p>
          <a:p>
            <a:r>
              <a:rPr lang="en-US" altLang="en-US" dirty="0"/>
              <a:t>Acceptance</a:t>
            </a:r>
          </a:p>
        </p:txBody>
      </p:sp>
    </p:spTree>
    <p:custDataLst>
      <p:tags r:id="rId1"/>
    </p:custDataLst>
    <p:extLst>
      <p:ext uri="{BB962C8B-B14F-4D97-AF65-F5344CB8AC3E}">
        <p14:creationId xmlns:p14="http://schemas.microsoft.com/office/powerpoint/2010/main" val="238370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ltLang="en-US" dirty="0">
                <a:cs typeface="Arial" panose="020B0604020202020204" pitchFamily="34" charset="0"/>
              </a:rPr>
              <a:t>Risk Avoidance</a:t>
            </a:r>
          </a:p>
        </p:txBody>
      </p:sp>
      <p:sp>
        <p:nvSpPr>
          <p:cNvPr id="265219" name="Rectangle 3"/>
          <p:cNvSpPr>
            <a:spLocks noGrp="1" noChangeArrowheads="1"/>
          </p:cNvSpPr>
          <p:nvPr>
            <p:ph type="body" sz="quarter" idx="13"/>
          </p:nvPr>
        </p:nvSpPr>
        <p:spPr/>
        <p:txBody>
          <a:bodyPr/>
          <a:lstStyle/>
          <a:p>
            <a:pPr marL="0" indent="0" algn="just">
              <a:lnSpc>
                <a:spcPct val="90000"/>
              </a:lnSpc>
              <a:buNone/>
            </a:pPr>
            <a:r>
              <a:rPr lang="en-US" altLang="en-US" sz="1800" dirty="0">
                <a:solidFill>
                  <a:schemeClr val="tx1">
                    <a:lumMod val="95000"/>
                    <a:lumOff val="5000"/>
                  </a:schemeClr>
                </a:solidFill>
                <a:cs typeface="Times New Roman" panose="02020603050405020304" pitchFamily="18" charset="0"/>
              </a:rPr>
              <a:t>If at all possible any event that causes risk should be </a:t>
            </a:r>
            <a:r>
              <a:rPr lang="en-US" altLang="en-US" sz="1800" b="1" dirty="0">
                <a:solidFill>
                  <a:schemeClr val="tx1">
                    <a:lumMod val="95000"/>
                    <a:lumOff val="5000"/>
                  </a:schemeClr>
                </a:solidFill>
                <a:cs typeface="Times New Roman" panose="02020603050405020304" pitchFamily="18" charset="0"/>
              </a:rPr>
              <a:t>avoided</a:t>
            </a:r>
            <a:r>
              <a:rPr lang="en-US" altLang="en-US" sz="1800" dirty="0">
                <a:solidFill>
                  <a:schemeClr val="tx1">
                    <a:lumMod val="95000"/>
                    <a:lumOff val="5000"/>
                  </a:schemeClr>
                </a:solidFill>
                <a:cs typeface="Times New Roman" panose="02020603050405020304" pitchFamily="18" charset="0"/>
              </a:rPr>
              <a:t>.  It is much easier and cost effective to avoid a risk than to manage one.  </a:t>
            </a:r>
          </a:p>
          <a:p>
            <a:pPr>
              <a:lnSpc>
                <a:spcPct val="90000"/>
              </a:lnSpc>
              <a:buFont typeface="Wingdings" panose="05000000000000000000" pitchFamily="2" charset="2"/>
              <a:buNone/>
            </a:pPr>
            <a:r>
              <a:rPr lang="en-US" altLang="en-US" sz="1800" dirty="0">
                <a:solidFill>
                  <a:schemeClr val="tx1">
                    <a:lumMod val="95000"/>
                    <a:lumOff val="5000"/>
                  </a:schemeClr>
                </a:solidFill>
                <a:cs typeface="Times New Roman" panose="02020603050405020304" pitchFamily="18" charset="0"/>
              </a:rPr>
              <a:t> </a:t>
            </a:r>
          </a:p>
          <a:p>
            <a:pPr>
              <a:lnSpc>
                <a:spcPct val="90000"/>
              </a:lnSpc>
            </a:pPr>
            <a:r>
              <a:rPr lang="en-US" altLang="en-US" sz="1800" dirty="0">
                <a:solidFill>
                  <a:schemeClr val="tx1">
                    <a:lumMod val="95000"/>
                    <a:lumOff val="5000"/>
                  </a:schemeClr>
                </a:solidFill>
              </a:rPr>
              <a:t>Must be implemented before the risk has materialized</a:t>
            </a:r>
            <a:endParaRPr lang="en-US" altLang="en-US" sz="1800" dirty="0">
              <a:solidFill>
                <a:schemeClr val="tx1">
                  <a:lumMod val="95000"/>
                  <a:lumOff val="5000"/>
                </a:schemeClr>
              </a:solidFill>
              <a:cs typeface="Times New Roman" panose="02020603050405020304" pitchFamily="18" charset="0"/>
            </a:endParaRPr>
          </a:p>
          <a:p>
            <a:pPr>
              <a:lnSpc>
                <a:spcPct val="90000"/>
              </a:lnSpc>
            </a:pPr>
            <a:r>
              <a:rPr lang="en-US" altLang="en-US" sz="1800" dirty="0">
                <a:solidFill>
                  <a:schemeClr val="tx1">
                    <a:lumMod val="95000"/>
                    <a:lumOff val="5000"/>
                  </a:schemeClr>
                </a:solidFill>
                <a:cs typeface="Times New Roman" panose="02020603050405020304" pitchFamily="18" charset="0"/>
              </a:rPr>
              <a:t>Eliminates the root-causes of the risk</a:t>
            </a:r>
          </a:p>
          <a:p>
            <a:pPr>
              <a:lnSpc>
                <a:spcPct val="90000"/>
              </a:lnSpc>
            </a:pPr>
            <a:r>
              <a:rPr lang="en-US" altLang="en-US" sz="1800" dirty="0">
                <a:solidFill>
                  <a:schemeClr val="tx1">
                    <a:lumMod val="95000"/>
                    <a:lumOff val="5000"/>
                  </a:schemeClr>
                </a:solidFill>
                <a:cs typeface="Times New Roman" panose="02020603050405020304" pitchFamily="18" charset="0"/>
              </a:rPr>
              <a:t>The probability of the event becomes zero</a:t>
            </a:r>
          </a:p>
          <a:p>
            <a:pPr>
              <a:lnSpc>
                <a:spcPct val="90000"/>
              </a:lnSpc>
            </a:pPr>
            <a:endParaRPr lang="en-US" altLang="en-US" sz="1800" dirty="0">
              <a:solidFill>
                <a:schemeClr val="tx1">
                  <a:lumMod val="95000"/>
                  <a:lumOff val="5000"/>
                </a:schemeClr>
              </a:solidFill>
            </a:endParaRPr>
          </a:p>
        </p:txBody>
      </p:sp>
      <p:sp>
        <p:nvSpPr>
          <p:cNvPr id="4" name="Footer Placeholder 3"/>
          <p:cNvSpPr>
            <a:spLocks noGrp="1"/>
          </p:cNvSpPr>
          <p:nvPr>
            <p:ph type="ftr" sz="quarter" idx="14"/>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5"/>
          </p:nvPr>
        </p:nvSpPr>
        <p:spPr/>
        <p:txBody>
          <a:bodyPr/>
          <a:lstStyle/>
          <a:p>
            <a:fld id="{4358D167-98DC-4F9E-B460-94B1BD81B83C}" type="slidenum">
              <a:rPr lang="en-US" altLang="en-US"/>
              <a:pPr/>
              <a:t>38</a:t>
            </a:fld>
            <a:endParaRPr lang="en-US" altLang="en-US"/>
          </a:p>
        </p:txBody>
      </p:sp>
    </p:spTree>
    <p:custDataLst>
      <p:tags r:id="rId1"/>
    </p:custDataLst>
    <p:extLst>
      <p:ext uri="{BB962C8B-B14F-4D97-AF65-F5344CB8AC3E}">
        <p14:creationId xmlns:p14="http://schemas.microsoft.com/office/powerpoint/2010/main" val="1365695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23811D9B-A133-4B84-B1A1-0760A7E3D809}" type="slidenum">
              <a:rPr lang="en-US" altLang="en-US"/>
              <a:pPr/>
              <a:t>39</a:t>
            </a:fld>
            <a:endParaRPr lang="en-US" altLang="en-US"/>
          </a:p>
        </p:txBody>
      </p:sp>
      <p:sp>
        <p:nvSpPr>
          <p:cNvPr id="398338" name="Rectangle 2"/>
          <p:cNvSpPr>
            <a:spLocks noGrp="1" noChangeArrowheads="1"/>
          </p:cNvSpPr>
          <p:nvPr>
            <p:ph type="title"/>
          </p:nvPr>
        </p:nvSpPr>
        <p:spPr/>
        <p:txBody>
          <a:bodyPr/>
          <a:lstStyle/>
          <a:p>
            <a:r>
              <a:rPr lang="en-US" altLang="en-US" dirty="0"/>
              <a:t>Risk Mitigation</a:t>
            </a:r>
          </a:p>
        </p:txBody>
      </p:sp>
      <p:sp>
        <p:nvSpPr>
          <p:cNvPr id="398339" name="Rectangle 3"/>
          <p:cNvSpPr>
            <a:spLocks noGrp="1" noChangeArrowheads="1"/>
          </p:cNvSpPr>
          <p:nvPr>
            <p:ph type="body" idx="1"/>
          </p:nvPr>
        </p:nvSpPr>
        <p:spPr/>
        <p:txBody>
          <a:bodyPr/>
          <a:lstStyle/>
          <a:p>
            <a:pPr>
              <a:buFont typeface="Wingdings" panose="05000000000000000000" pitchFamily="2" charset="2"/>
              <a:buNone/>
            </a:pPr>
            <a:r>
              <a:rPr lang="en-US" altLang="en-US" sz="1800" dirty="0">
                <a:cs typeface="Times New Roman" panose="02020603050405020304" pitchFamily="18" charset="0"/>
              </a:rPr>
              <a:t>Mitigation </a:t>
            </a:r>
            <a:r>
              <a:rPr lang="en-US" altLang="en-US" sz="1800" dirty="0">
                <a:solidFill>
                  <a:schemeClr val="tx1">
                    <a:lumMod val="95000"/>
                    <a:lumOff val="5000"/>
                  </a:schemeClr>
                </a:solidFill>
                <a:cs typeface="Times New Roman" panose="02020603050405020304" pitchFamily="18" charset="0"/>
              </a:rPr>
              <a:t>strategies are activities performed </a:t>
            </a:r>
            <a:r>
              <a:rPr lang="en-US" altLang="en-US" sz="1800" b="1" dirty="0">
                <a:solidFill>
                  <a:schemeClr val="tx1">
                    <a:lumMod val="95000"/>
                    <a:lumOff val="5000"/>
                  </a:schemeClr>
                </a:solidFill>
                <a:cs typeface="Times New Roman" panose="02020603050405020304" pitchFamily="18" charset="0"/>
              </a:rPr>
              <a:t>prior to the materialization</a:t>
            </a:r>
            <a:r>
              <a:rPr lang="en-US" altLang="en-US" sz="1800" dirty="0">
                <a:solidFill>
                  <a:schemeClr val="tx1">
                    <a:lumMod val="95000"/>
                    <a:lumOff val="5000"/>
                  </a:schemeClr>
                </a:solidFill>
                <a:cs typeface="Times New Roman" panose="02020603050405020304" pitchFamily="18" charset="0"/>
              </a:rPr>
              <a:t> of the risk.</a:t>
            </a:r>
          </a:p>
          <a:p>
            <a:pPr>
              <a:buFont typeface="Wingdings" panose="05000000000000000000" pitchFamily="2" charset="2"/>
              <a:buNone/>
            </a:pPr>
            <a:endParaRPr lang="en-US" altLang="en-US" dirty="0">
              <a:solidFill>
                <a:schemeClr val="tx1">
                  <a:lumMod val="95000"/>
                  <a:lumOff val="5000"/>
                </a:schemeClr>
              </a:solidFill>
              <a:cs typeface="Times New Roman" panose="02020603050405020304" pitchFamily="18" charset="0"/>
            </a:endParaRPr>
          </a:p>
          <a:p>
            <a:pPr marL="0" indent="0">
              <a:buNone/>
            </a:pPr>
            <a:r>
              <a:rPr lang="en-US" altLang="en-US" dirty="0">
                <a:solidFill>
                  <a:schemeClr val="tx1">
                    <a:lumMod val="95000"/>
                    <a:lumOff val="5000"/>
                  </a:schemeClr>
                </a:solidFill>
                <a:cs typeface="Times New Roman" panose="02020603050405020304" pitchFamily="18" charset="0"/>
              </a:rPr>
              <a:t>Three </a:t>
            </a:r>
            <a:r>
              <a:rPr lang="en-US" altLang="en-US" sz="1800" dirty="0"/>
              <a:t>types of mitigation strategies:</a:t>
            </a:r>
          </a:p>
          <a:p>
            <a:r>
              <a:rPr lang="en-US" altLang="en-US" sz="1800" dirty="0"/>
              <a:t>Reduce Probability</a:t>
            </a:r>
          </a:p>
          <a:p>
            <a:r>
              <a:rPr lang="en-US" altLang="en-US" sz="1800" dirty="0"/>
              <a:t>Reduce Impact</a:t>
            </a:r>
          </a:p>
          <a:p>
            <a:r>
              <a:rPr lang="en-US" altLang="en-US" sz="1800" dirty="0"/>
              <a:t>Deflection</a:t>
            </a:r>
          </a:p>
        </p:txBody>
      </p:sp>
    </p:spTree>
    <p:custDataLst>
      <p:tags r:id="rId1"/>
    </p:custDataLst>
    <p:extLst>
      <p:ext uri="{BB962C8B-B14F-4D97-AF65-F5344CB8AC3E}">
        <p14:creationId xmlns:p14="http://schemas.microsoft.com/office/powerpoint/2010/main" val="257761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85800">
              <a:defRPr/>
            </a:pPr>
            <a:fld id="{A608AA57-48A1-7743-9DE3-E472877549D6}" type="slidenum">
              <a:rPr lang="en-US" sz="600" kern="0">
                <a:solidFill>
                  <a:srgbClr val="CFD3D7">
                    <a:lumMod val="90000"/>
                  </a:srgbClr>
                </a:solidFill>
              </a:rPr>
              <a:pPr defTabSz="685800">
                <a:defRPr/>
              </a:pPr>
              <a:t>4</a:t>
            </a:fld>
            <a:endParaRPr lang="en-US" sz="600" kern="0" dirty="0">
              <a:solidFill>
                <a:srgbClr val="CFD3D7">
                  <a:lumMod val="90000"/>
                </a:srgbClr>
              </a:solidFill>
            </a:endParaRPr>
          </a:p>
        </p:txBody>
      </p:sp>
      <p:sp>
        <p:nvSpPr>
          <p:cNvPr id="3" name="Footer Placeholder 2"/>
          <p:cNvSpPr>
            <a:spLocks noGrp="1"/>
          </p:cNvSpPr>
          <p:nvPr>
            <p:ph type="ftr" sz="quarter" idx="11"/>
          </p:nvPr>
        </p:nvSpPr>
        <p:spPr/>
        <p:txBody>
          <a:bodyPr/>
          <a:lstStyle/>
          <a:p>
            <a:pPr defTabSz="685800">
              <a:defRPr/>
            </a:pPr>
            <a:r>
              <a:rPr lang="en-US" kern="0" dirty="0">
                <a:solidFill>
                  <a:sysClr val="window" lastClr="FFFFFF">
                    <a:lumMod val="65000"/>
                  </a:sysClr>
                </a:solidFill>
              </a:rPr>
              <a:t>© Plantronics 2016. All Rights Reserved.</a:t>
            </a:r>
          </a:p>
        </p:txBody>
      </p:sp>
      <p:sp>
        <p:nvSpPr>
          <p:cNvPr id="4" name="Title 3"/>
          <p:cNvSpPr>
            <a:spLocks noGrp="1"/>
          </p:cNvSpPr>
          <p:nvPr>
            <p:ph type="title"/>
          </p:nvPr>
        </p:nvSpPr>
        <p:spPr/>
        <p:txBody>
          <a:bodyPr/>
          <a:lstStyle/>
          <a:p>
            <a:r>
              <a:rPr lang="en-US" dirty="0"/>
              <a:t>Growth through innovation</a:t>
            </a:r>
          </a:p>
        </p:txBody>
      </p:sp>
      <p:sp>
        <p:nvSpPr>
          <p:cNvPr id="6" name="Freeform 150"/>
          <p:cNvSpPr>
            <a:spLocks/>
          </p:cNvSpPr>
          <p:nvPr/>
        </p:nvSpPr>
        <p:spPr bwMode="auto">
          <a:xfrm>
            <a:off x="1361293" y="3834711"/>
            <a:ext cx="864191" cy="132846"/>
          </a:xfrm>
          <a:custGeom>
            <a:avLst/>
            <a:gdLst>
              <a:gd name="T0" fmla="*/ 1486 w 1906"/>
              <a:gd name="T1" fmla="*/ 0 h 294"/>
              <a:gd name="T2" fmla="*/ 1135 w 1906"/>
              <a:gd name="T3" fmla="*/ 63 h 294"/>
              <a:gd name="T4" fmla="*/ 526 w 1906"/>
              <a:gd name="T5" fmla="*/ 73 h 294"/>
              <a:gd name="T6" fmla="*/ 0 w 1906"/>
              <a:gd name="T7" fmla="*/ 112 h 294"/>
              <a:gd name="T8" fmla="*/ 0 w 1906"/>
              <a:gd name="T9" fmla="*/ 294 h 294"/>
              <a:gd name="T10" fmla="*/ 1906 w 1906"/>
              <a:gd name="T11" fmla="*/ 294 h 294"/>
              <a:gd name="T12" fmla="*/ 1906 w 1906"/>
              <a:gd name="T13" fmla="*/ 58 h 294"/>
              <a:gd name="T14" fmla="*/ 1486 w 1906"/>
              <a:gd name="T15" fmla="*/ 0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6" h="294">
                <a:moveTo>
                  <a:pt x="1486" y="0"/>
                </a:moveTo>
                <a:lnTo>
                  <a:pt x="1135" y="63"/>
                </a:lnTo>
                <a:lnTo>
                  <a:pt x="526" y="73"/>
                </a:lnTo>
                <a:lnTo>
                  <a:pt x="0" y="112"/>
                </a:lnTo>
                <a:lnTo>
                  <a:pt x="0" y="294"/>
                </a:lnTo>
                <a:lnTo>
                  <a:pt x="1906" y="294"/>
                </a:lnTo>
                <a:lnTo>
                  <a:pt x="1906" y="58"/>
                </a:lnTo>
                <a:lnTo>
                  <a:pt x="1486" y="0"/>
                </a:lnTo>
                <a:close/>
              </a:path>
            </a:pathLst>
          </a:custGeom>
          <a:solidFill>
            <a:srgbClr val="F4BE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7" name="Freeform 155"/>
          <p:cNvSpPr>
            <a:spLocks/>
          </p:cNvSpPr>
          <p:nvPr/>
        </p:nvSpPr>
        <p:spPr bwMode="auto">
          <a:xfrm>
            <a:off x="3695070" y="2427640"/>
            <a:ext cx="2380667" cy="1539917"/>
          </a:xfrm>
          <a:custGeom>
            <a:avLst/>
            <a:gdLst>
              <a:gd name="T0" fmla="*/ 5165 w 5179"/>
              <a:gd name="T1" fmla="*/ 0 h 3350"/>
              <a:gd name="T2" fmla="*/ 4439 w 5179"/>
              <a:gd name="T3" fmla="*/ 1372 h 3350"/>
              <a:gd name="T4" fmla="*/ 4087 w 5179"/>
              <a:gd name="T5" fmla="*/ 1945 h 3350"/>
              <a:gd name="T6" fmla="*/ 3735 w 5179"/>
              <a:gd name="T7" fmla="*/ 2120 h 3350"/>
              <a:gd name="T8" fmla="*/ 3359 w 5179"/>
              <a:gd name="T9" fmla="*/ 1569 h 3350"/>
              <a:gd name="T10" fmla="*/ 2971 w 5179"/>
              <a:gd name="T11" fmla="*/ 2070 h 3350"/>
              <a:gd name="T12" fmla="*/ 1851 w 5179"/>
              <a:gd name="T13" fmla="*/ 2524 h 3350"/>
              <a:gd name="T14" fmla="*/ 1201 w 5179"/>
              <a:gd name="T15" fmla="*/ 2368 h 3350"/>
              <a:gd name="T16" fmla="*/ 0 w 5179"/>
              <a:gd name="T17" fmla="*/ 2780 h 3350"/>
              <a:gd name="T18" fmla="*/ 0 w 5179"/>
              <a:gd name="T19" fmla="*/ 2780 h 3350"/>
              <a:gd name="T20" fmla="*/ 2 w 5179"/>
              <a:gd name="T21" fmla="*/ 2780 h 3350"/>
              <a:gd name="T22" fmla="*/ 2 w 5179"/>
              <a:gd name="T23" fmla="*/ 3350 h 3350"/>
              <a:gd name="T24" fmla="*/ 5179 w 5179"/>
              <a:gd name="T25" fmla="*/ 3350 h 3350"/>
              <a:gd name="T26" fmla="*/ 5179 w 5179"/>
              <a:gd name="T27" fmla="*/ 3348 h 3350"/>
              <a:gd name="T28" fmla="*/ 5172 w 5179"/>
              <a:gd name="T29" fmla="*/ 3348 h 3350"/>
              <a:gd name="T30" fmla="*/ 5179 w 5179"/>
              <a:gd name="T31" fmla="*/ 3331 h 3350"/>
              <a:gd name="T32" fmla="*/ 5165 w 5179"/>
              <a:gd name="T33" fmla="*/ 0 h 3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79" h="3350">
                <a:moveTo>
                  <a:pt x="5165" y="0"/>
                </a:moveTo>
                <a:lnTo>
                  <a:pt x="4439" y="1372"/>
                </a:lnTo>
                <a:lnTo>
                  <a:pt x="4087" y="1945"/>
                </a:lnTo>
                <a:lnTo>
                  <a:pt x="3735" y="2120"/>
                </a:lnTo>
                <a:lnTo>
                  <a:pt x="3359" y="1569"/>
                </a:lnTo>
                <a:lnTo>
                  <a:pt x="2971" y="2070"/>
                </a:lnTo>
                <a:lnTo>
                  <a:pt x="1851" y="2524"/>
                </a:lnTo>
                <a:lnTo>
                  <a:pt x="1201" y="2368"/>
                </a:lnTo>
                <a:lnTo>
                  <a:pt x="0" y="2780"/>
                </a:lnTo>
                <a:lnTo>
                  <a:pt x="0" y="2780"/>
                </a:lnTo>
                <a:lnTo>
                  <a:pt x="2" y="2780"/>
                </a:lnTo>
                <a:lnTo>
                  <a:pt x="2" y="3350"/>
                </a:lnTo>
                <a:lnTo>
                  <a:pt x="5179" y="3350"/>
                </a:lnTo>
                <a:lnTo>
                  <a:pt x="5179" y="3348"/>
                </a:lnTo>
                <a:lnTo>
                  <a:pt x="5172" y="3348"/>
                </a:lnTo>
                <a:lnTo>
                  <a:pt x="5179" y="3331"/>
                </a:lnTo>
                <a:lnTo>
                  <a:pt x="5165" y="0"/>
                </a:lnTo>
                <a:close/>
              </a:path>
            </a:pathLst>
          </a:custGeom>
          <a:solidFill>
            <a:srgbClr val="DEE0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8" name="Freeform 157"/>
          <p:cNvSpPr>
            <a:spLocks/>
          </p:cNvSpPr>
          <p:nvPr/>
        </p:nvSpPr>
        <p:spPr bwMode="auto">
          <a:xfrm>
            <a:off x="6069299" y="1787310"/>
            <a:ext cx="804893" cy="2180247"/>
          </a:xfrm>
          <a:custGeom>
            <a:avLst/>
            <a:gdLst>
              <a:gd name="T0" fmla="*/ 1000 w 1751"/>
              <a:gd name="T1" fmla="*/ 0 h 4743"/>
              <a:gd name="T2" fmla="*/ 0 w 1751"/>
              <a:gd name="T3" fmla="*/ 1391 h 4743"/>
              <a:gd name="T4" fmla="*/ 14 w 1751"/>
              <a:gd name="T5" fmla="*/ 4724 h 4743"/>
              <a:gd name="T6" fmla="*/ 14 w 1751"/>
              <a:gd name="T7" fmla="*/ 4726 h 4743"/>
              <a:gd name="T8" fmla="*/ 14 w 1751"/>
              <a:gd name="T9" fmla="*/ 4743 h 4743"/>
              <a:gd name="T10" fmla="*/ 1751 w 1751"/>
              <a:gd name="T11" fmla="*/ 4743 h 4743"/>
              <a:gd name="T12" fmla="*/ 1751 w 1751"/>
              <a:gd name="T13" fmla="*/ 4743 h 4743"/>
              <a:gd name="T14" fmla="*/ 1751 w 1751"/>
              <a:gd name="T15" fmla="*/ 4736 h 4743"/>
              <a:gd name="T16" fmla="*/ 1751 w 1751"/>
              <a:gd name="T17" fmla="*/ 1081 h 4743"/>
              <a:gd name="T18" fmla="*/ 1000 w 1751"/>
              <a:gd name="T19" fmla="*/ 0 h 4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1" h="4743">
                <a:moveTo>
                  <a:pt x="1000" y="0"/>
                </a:moveTo>
                <a:lnTo>
                  <a:pt x="0" y="1391"/>
                </a:lnTo>
                <a:lnTo>
                  <a:pt x="14" y="4724"/>
                </a:lnTo>
                <a:lnTo>
                  <a:pt x="14" y="4726"/>
                </a:lnTo>
                <a:lnTo>
                  <a:pt x="14" y="4743"/>
                </a:lnTo>
                <a:lnTo>
                  <a:pt x="1751" y="4743"/>
                </a:lnTo>
                <a:lnTo>
                  <a:pt x="1751" y="4743"/>
                </a:lnTo>
                <a:lnTo>
                  <a:pt x="1751" y="4736"/>
                </a:lnTo>
                <a:lnTo>
                  <a:pt x="1751" y="1081"/>
                </a:lnTo>
                <a:lnTo>
                  <a:pt x="1000" y="0"/>
                </a:lnTo>
                <a:close/>
              </a:path>
            </a:pathLst>
          </a:custGeom>
          <a:solidFill>
            <a:srgbClr val="BABB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9" name="Freeform 161"/>
          <p:cNvSpPr>
            <a:spLocks/>
          </p:cNvSpPr>
          <p:nvPr/>
        </p:nvSpPr>
        <p:spPr bwMode="auto">
          <a:xfrm>
            <a:off x="6874192" y="1613092"/>
            <a:ext cx="579193" cy="2354465"/>
          </a:xfrm>
          <a:custGeom>
            <a:avLst/>
            <a:gdLst>
              <a:gd name="T0" fmla="*/ 1260 w 1260"/>
              <a:gd name="T1" fmla="*/ 0 h 5122"/>
              <a:gd name="T2" fmla="*/ 993 w 1260"/>
              <a:gd name="T3" fmla="*/ 277 h 5122"/>
              <a:gd name="T4" fmla="*/ 3 w 1260"/>
              <a:gd name="T5" fmla="*/ 1460 h 5122"/>
              <a:gd name="T6" fmla="*/ 3 w 1260"/>
              <a:gd name="T7" fmla="*/ 5103 h 5122"/>
              <a:gd name="T8" fmla="*/ 0 w 1260"/>
              <a:gd name="T9" fmla="*/ 5115 h 5122"/>
              <a:gd name="T10" fmla="*/ 0 w 1260"/>
              <a:gd name="T11" fmla="*/ 5122 h 5122"/>
              <a:gd name="T12" fmla="*/ 1260 w 1260"/>
              <a:gd name="T13" fmla="*/ 5122 h 5122"/>
              <a:gd name="T14" fmla="*/ 1260 w 1260"/>
              <a:gd name="T15" fmla="*/ 0 h 5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0" h="5122">
                <a:moveTo>
                  <a:pt x="1260" y="0"/>
                </a:moveTo>
                <a:lnTo>
                  <a:pt x="993" y="277"/>
                </a:lnTo>
                <a:lnTo>
                  <a:pt x="3" y="1460"/>
                </a:lnTo>
                <a:lnTo>
                  <a:pt x="3" y="5103"/>
                </a:lnTo>
                <a:lnTo>
                  <a:pt x="0" y="5115"/>
                </a:lnTo>
                <a:lnTo>
                  <a:pt x="0" y="5122"/>
                </a:lnTo>
                <a:lnTo>
                  <a:pt x="1260" y="5122"/>
                </a:lnTo>
                <a:lnTo>
                  <a:pt x="1260" y="0"/>
                </a:lnTo>
                <a:close/>
              </a:path>
            </a:pathLst>
          </a:custGeom>
          <a:solidFill>
            <a:srgbClr val="B7D7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10" name="Freeform 165"/>
          <p:cNvSpPr>
            <a:spLocks/>
          </p:cNvSpPr>
          <p:nvPr/>
        </p:nvSpPr>
        <p:spPr bwMode="auto">
          <a:xfrm>
            <a:off x="2228887" y="3703242"/>
            <a:ext cx="1467101" cy="264315"/>
          </a:xfrm>
          <a:custGeom>
            <a:avLst/>
            <a:gdLst>
              <a:gd name="T0" fmla="*/ 3165 w 3167"/>
              <a:gd name="T1" fmla="*/ 0 h 575"/>
              <a:gd name="T2" fmla="*/ 2538 w 3167"/>
              <a:gd name="T3" fmla="*/ 76 h 575"/>
              <a:gd name="T4" fmla="*/ 1888 w 3167"/>
              <a:gd name="T5" fmla="*/ 106 h 575"/>
              <a:gd name="T6" fmla="*/ 877 w 3167"/>
              <a:gd name="T7" fmla="*/ 121 h 575"/>
              <a:gd name="T8" fmla="*/ 0 w 3167"/>
              <a:gd name="T9" fmla="*/ 350 h 575"/>
              <a:gd name="T10" fmla="*/ 0 w 3167"/>
              <a:gd name="T11" fmla="*/ 575 h 575"/>
              <a:gd name="T12" fmla="*/ 3167 w 3167"/>
              <a:gd name="T13" fmla="*/ 575 h 575"/>
              <a:gd name="T14" fmla="*/ 3167 w 3167"/>
              <a:gd name="T15" fmla="*/ 570 h 575"/>
              <a:gd name="T16" fmla="*/ 3165 w 3167"/>
              <a:gd name="T17" fmla="*/ 570 h 575"/>
              <a:gd name="T18" fmla="*/ 3165 w 3167"/>
              <a:gd name="T1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7" h="575">
                <a:moveTo>
                  <a:pt x="3165" y="0"/>
                </a:moveTo>
                <a:lnTo>
                  <a:pt x="2538" y="76"/>
                </a:lnTo>
                <a:lnTo>
                  <a:pt x="1888" y="106"/>
                </a:lnTo>
                <a:lnTo>
                  <a:pt x="877" y="121"/>
                </a:lnTo>
                <a:lnTo>
                  <a:pt x="0" y="350"/>
                </a:lnTo>
                <a:lnTo>
                  <a:pt x="0" y="575"/>
                </a:lnTo>
                <a:lnTo>
                  <a:pt x="3167" y="575"/>
                </a:lnTo>
                <a:lnTo>
                  <a:pt x="3167" y="570"/>
                </a:lnTo>
                <a:lnTo>
                  <a:pt x="3165" y="570"/>
                </a:lnTo>
                <a:lnTo>
                  <a:pt x="3165" y="0"/>
                </a:lnTo>
                <a:close/>
              </a:path>
            </a:pathLst>
          </a:custGeom>
          <a:solidFill>
            <a:srgbClr val="C1C3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11" name="Rectangle 25"/>
          <p:cNvSpPr>
            <a:spLocks noChangeArrowheads="1"/>
          </p:cNvSpPr>
          <p:nvPr/>
        </p:nvSpPr>
        <p:spPr bwMode="auto">
          <a:xfrm>
            <a:off x="7347014" y="3853996"/>
            <a:ext cx="147476" cy="86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563" b="1" dirty="0">
                <a:solidFill>
                  <a:srgbClr val="000000"/>
                </a:solidFill>
                <a:latin typeface="Calibri" panose="020F0502020204030204" pitchFamily="34" charset="0"/>
              </a:rPr>
              <a:t>2014</a:t>
            </a:r>
            <a:endParaRPr lang="en-US" altLang="en-US" sz="1013" dirty="0"/>
          </a:p>
        </p:txBody>
      </p:sp>
      <p:sp>
        <p:nvSpPr>
          <p:cNvPr id="12" name="Freeform 26"/>
          <p:cNvSpPr>
            <a:spLocks/>
          </p:cNvSpPr>
          <p:nvPr/>
        </p:nvSpPr>
        <p:spPr bwMode="auto">
          <a:xfrm>
            <a:off x="5624502" y="4003884"/>
            <a:ext cx="2300308" cy="118460"/>
          </a:xfrm>
          <a:custGeom>
            <a:avLst/>
            <a:gdLst>
              <a:gd name="T0" fmla="*/ 0 w 2114"/>
              <a:gd name="T1" fmla="*/ 0 h 108"/>
              <a:gd name="T2" fmla="*/ 1608 w 2114"/>
              <a:gd name="T3" fmla="*/ 0 h 108"/>
              <a:gd name="T4" fmla="*/ 2114 w 2114"/>
              <a:gd name="T5" fmla="*/ 108 h 108"/>
              <a:gd name="T6" fmla="*/ 0 w 2114"/>
              <a:gd name="T7" fmla="*/ 108 h 108"/>
              <a:gd name="T8" fmla="*/ 0 w 2114"/>
              <a:gd name="T9" fmla="*/ 0 h 108"/>
            </a:gdLst>
            <a:ahLst/>
            <a:cxnLst>
              <a:cxn ang="0">
                <a:pos x="T0" y="T1"/>
              </a:cxn>
              <a:cxn ang="0">
                <a:pos x="T2" y="T3"/>
              </a:cxn>
              <a:cxn ang="0">
                <a:pos x="T4" y="T5"/>
              </a:cxn>
              <a:cxn ang="0">
                <a:pos x="T6" y="T7"/>
              </a:cxn>
              <a:cxn ang="0">
                <a:pos x="T8" y="T9"/>
              </a:cxn>
            </a:cxnLst>
            <a:rect l="0" t="0" r="r" b="b"/>
            <a:pathLst>
              <a:path w="2114" h="108">
                <a:moveTo>
                  <a:pt x="0" y="0"/>
                </a:moveTo>
                <a:cubicBezTo>
                  <a:pt x="0" y="0"/>
                  <a:pt x="1390" y="0"/>
                  <a:pt x="1608" y="0"/>
                </a:cubicBezTo>
                <a:cubicBezTo>
                  <a:pt x="1887" y="0"/>
                  <a:pt x="1822" y="108"/>
                  <a:pt x="2114" y="108"/>
                </a:cubicBezTo>
                <a:cubicBezTo>
                  <a:pt x="0" y="108"/>
                  <a:pt x="0" y="108"/>
                  <a:pt x="0" y="108"/>
                </a:cubicBezTo>
                <a:lnTo>
                  <a:pt x="0" y="0"/>
                </a:lnTo>
                <a:close/>
              </a:path>
            </a:pathLst>
          </a:custGeom>
          <a:solidFill>
            <a:srgbClr val="00A8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13" name="Freeform 27"/>
          <p:cNvSpPr>
            <a:spLocks/>
          </p:cNvSpPr>
          <p:nvPr/>
        </p:nvSpPr>
        <p:spPr bwMode="auto">
          <a:xfrm>
            <a:off x="5890434" y="4003884"/>
            <a:ext cx="1527896" cy="118460"/>
          </a:xfrm>
          <a:custGeom>
            <a:avLst/>
            <a:gdLst>
              <a:gd name="T0" fmla="*/ 0 w 1404"/>
              <a:gd name="T1" fmla="*/ 0 h 108"/>
              <a:gd name="T2" fmla="*/ 897 w 1404"/>
              <a:gd name="T3" fmla="*/ 0 h 108"/>
              <a:gd name="T4" fmla="*/ 1404 w 1404"/>
              <a:gd name="T5" fmla="*/ 108 h 108"/>
              <a:gd name="T6" fmla="*/ 0 w 1404"/>
              <a:gd name="T7" fmla="*/ 108 h 108"/>
              <a:gd name="T8" fmla="*/ 0 w 1404"/>
              <a:gd name="T9" fmla="*/ 0 h 108"/>
            </a:gdLst>
            <a:ahLst/>
            <a:cxnLst>
              <a:cxn ang="0">
                <a:pos x="T0" y="T1"/>
              </a:cxn>
              <a:cxn ang="0">
                <a:pos x="T2" y="T3"/>
              </a:cxn>
              <a:cxn ang="0">
                <a:pos x="T4" y="T5"/>
              </a:cxn>
              <a:cxn ang="0">
                <a:pos x="T6" y="T7"/>
              </a:cxn>
              <a:cxn ang="0">
                <a:pos x="T8" y="T9"/>
              </a:cxn>
            </a:cxnLst>
            <a:rect l="0" t="0" r="r" b="b"/>
            <a:pathLst>
              <a:path w="1404" h="108">
                <a:moveTo>
                  <a:pt x="0" y="0"/>
                </a:moveTo>
                <a:cubicBezTo>
                  <a:pt x="0" y="0"/>
                  <a:pt x="680" y="0"/>
                  <a:pt x="897" y="0"/>
                </a:cubicBezTo>
                <a:cubicBezTo>
                  <a:pt x="1177" y="0"/>
                  <a:pt x="1112" y="108"/>
                  <a:pt x="1404" y="108"/>
                </a:cubicBezTo>
                <a:cubicBezTo>
                  <a:pt x="0" y="108"/>
                  <a:pt x="0" y="108"/>
                  <a:pt x="0" y="108"/>
                </a:cubicBezTo>
                <a:lnTo>
                  <a:pt x="0" y="0"/>
                </a:lnTo>
                <a:close/>
              </a:path>
            </a:pathLst>
          </a:custGeom>
          <a:solidFill>
            <a:srgbClr val="333E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14" name="Freeform 28"/>
          <p:cNvSpPr>
            <a:spLocks/>
          </p:cNvSpPr>
          <p:nvPr/>
        </p:nvSpPr>
        <p:spPr bwMode="auto">
          <a:xfrm>
            <a:off x="3442657" y="4003884"/>
            <a:ext cx="3093266" cy="118460"/>
          </a:xfrm>
          <a:custGeom>
            <a:avLst/>
            <a:gdLst>
              <a:gd name="T0" fmla="*/ 0 w 2842"/>
              <a:gd name="T1" fmla="*/ 0 h 108"/>
              <a:gd name="T2" fmla="*/ 2336 w 2842"/>
              <a:gd name="T3" fmla="*/ 0 h 108"/>
              <a:gd name="T4" fmla="*/ 2842 w 2842"/>
              <a:gd name="T5" fmla="*/ 108 h 108"/>
              <a:gd name="T6" fmla="*/ 0 w 2842"/>
              <a:gd name="T7" fmla="*/ 108 h 108"/>
              <a:gd name="T8" fmla="*/ 0 w 2842"/>
              <a:gd name="T9" fmla="*/ 0 h 108"/>
            </a:gdLst>
            <a:ahLst/>
            <a:cxnLst>
              <a:cxn ang="0">
                <a:pos x="T0" y="T1"/>
              </a:cxn>
              <a:cxn ang="0">
                <a:pos x="T2" y="T3"/>
              </a:cxn>
              <a:cxn ang="0">
                <a:pos x="T4" y="T5"/>
              </a:cxn>
              <a:cxn ang="0">
                <a:pos x="T6" y="T7"/>
              </a:cxn>
              <a:cxn ang="0">
                <a:pos x="T8" y="T9"/>
              </a:cxn>
            </a:cxnLst>
            <a:rect l="0" t="0" r="r" b="b"/>
            <a:pathLst>
              <a:path w="2842" h="108">
                <a:moveTo>
                  <a:pt x="0" y="0"/>
                </a:moveTo>
                <a:cubicBezTo>
                  <a:pt x="0" y="0"/>
                  <a:pt x="2118" y="0"/>
                  <a:pt x="2336" y="0"/>
                </a:cubicBezTo>
                <a:cubicBezTo>
                  <a:pt x="2615" y="0"/>
                  <a:pt x="2550" y="108"/>
                  <a:pt x="2842" y="108"/>
                </a:cubicBezTo>
                <a:cubicBezTo>
                  <a:pt x="0" y="108"/>
                  <a:pt x="0" y="108"/>
                  <a:pt x="0" y="108"/>
                </a:cubicBezTo>
                <a:lnTo>
                  <a:pt x="0" y="0"/>
                </a:lnTo>
                <a:close/>
              </a:path>
            </a:pathLst>
          </a:custGeom>
          <a:solidFill>
            <a:srgbClr val="BABF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15" name="Freeform 29"/>
          <p:cNvSpPr>
            <a:spLocks/>
          </p:cNvSpPr>
          <p:nvPr/>
        </p:nvSpPr>
        <p:spPr bwMode="auto">
          <a:xfrm>
            <a:off x="1959485" y="4003884"/>
            <a:ext cx="2185473" cy="118460"/>
          </a:xfrm>
          <a:custGeom>
            <a:avLst/>
            <a:gdLst>
              <a:gd name="T0" fmla="*/ 0 w 2009"/>
              <a:gd name="T1" fmla="*/ 0 h 108"/>
              <a:gd name="T2" fmla="*/ 1502 w 2009"/>
              <a:gd name="T3" fmla="*/ 0 h 108"/>
              <a:gd name="T4" fmla="*/ 2009 w 2009"/>
              <a:gd name="T5" fmla="*/ 108 h 108"/>
              <a:gd name="T6" fmla="*/ 0 w 2009"/>
              <a:gd name="T7" fmla="*/ 108 h 108"/>
              <a:gd name="T8" fmla="*/ 0 w 2009"/>
              <a:gd name="T9" fmla="*/ 0 h 108"/>
            </a:gdLst>
            <a:ahLst/>
            <a:cxnLst>
              <a:cxn ang="0">
                <a:pos x="T0" y="T1"/>
              </a:cxn>
              <a:cxn ang="0">
                <a:pos x="T2" y="T3"/>
              </a:cxn>
              <a:cxn ang="0">
                <a:pos x="T4" y="T5"/>
              </a:cxn>
              <a:cxn ang="0">
                <a:pos x="T6" y="T7"/>
              </a:cxn>
              <a:cxn ang="0">
                <a:pos x="T8" y="T9"/>
              </a:cxn>
            </a:cxnLst>
            <a:rect l="0" t="0" r="r" b="b"/>
            <a:pathLst>
              <a:path w="2009" h="108">
                <a:moveTo>
                  <a:pt x="0" y="0"/>
                </a:moveTo>
                <a:cubicBezTo>
                  <a:pt x="0" y="0"/>
                  <a:pt x="1285" y="0"/>
                  <a:pt x="1502" y="0"/>
                </a:cubicBezTo>
                <a:cubicBezTo>
                  <a:pt x="1782" y="0"/>
                  <a:pt x="1717" y="108"/>
                  <a:pt x="2009" y="108"/>
                </a:cubicBezTo>
                <a:cubicBezTo>
                  <a:pt x="0" y="108"/>
                  <a:pt x="0" y="108"/>
                  <a:pt x="0" y="108"/>
                </a:cubicBezTo>
                <a:lnTo>
                  <a:pt x="0" y="0"/>
                </a:lnTo>
                <a:close/>
              </a:path>
            </a:pathLst>
          </a:custGeom>
          <a:solidFill>
            <a:srgbClr val="5C66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16" name="Freeform 30"/>
          <p:cNvSpPr>
            <a:spLocks/>
          </p:cNvSpPr>
          <p:nvPr/>
        </p:nvSpPr>
        <p:spPr bwMode="auto">
          <a:xfrm>
            <a:off x="1361139" y="4003884"/>
            <a:ext cx="1340536" cy="118460"/>
          </a:xfrm>
          <a:custGeom>
            <a:avLst/>
            <a:gdLst>
              <a:gd name="T0" fmla="*/ 0 w 1233"/>
              <a:gd name="T1" fmla="*/ 0 h 108"/>
              <a:gd name="T2" fmla="*/ 727 w 1233"/>
              <a:gd name="T3" fmla="*/ 0 h 108"/>
              <a:gd name="T4" fmla="*/ 1233 w 1233"/>
              <a:gd name="T5" fmla="*/ 108 h 108"/>
              <a:gd name="T6" fmla="*/ 0 w 1233"/>
              <a:gd name="T7" fmla="*/ 108 h 108"/>
              <a:gd name="T8" fmla="*/ 0 w 1233"/>
              <a:gd name="T9" fmla="*/ 0 h 108"/>
            </a:gdLst>
            <a:ahLst/>
            <a:cxnLst>
              <a:cxn ang="0">
                <a:pos x="T0" y="T1"/>
              </a:cxn>
              <a:cxn ang="0">
                <a:pos x="T2" y="T3"/>
              </a:cxn>
              <a:cxn ang="0">
                <a:pos x="T4" y="T5"/>
              </a:cxn>
              <a:cxn ang="0">
                <a:pos x="T6" y="T7"/>
              </a:cxn>
              <a:cxn ang="0">
                <a:pos x="T8" y="T9"/>
              </a:cxn>
            </a:cxnLst>
            <a:rect l="0" t="0" r="r" b="b"/>
            <a:pathLst>
              <a:path w="1233" h="108">
                <a:moveTo>
                  <a:pt x="0" y="0"/>
                </a:moveTo>
                <a:cubicBezTo>
                  <a:pt x="0" y="0"/>
                  <a:pt x="510" y="0"/>
                  <a:pt x="727" y="0"/>
                </a:cubicBezTo>
                <a:cubicBezTo>
                  <a:pt x="1006" y="0"/>
                  <a:pt x="941" y="108"/>
                  <a:pt x="1233" y="108"/>
                </a:cubicBezTo>
                <a:cubicBezTo>
                  <a:pt x="0" y="108"/>
                  <a:pt x="0" y="108"/>
                  <a:pt x="0" y="108"/>
                </a:cubicBezTo>
                <a:lnTo>
                  <a:pt x="0" y="0"/>
                </a:lnTo>
                <a:close/>
              </a:path>
            </a:pathLst>
          </a:custGeom>
          <a:solidFill>
            <a:srgbClr val="E94F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17" name="Freeform 31"/>
          <p:cNvSpPr>
            <a:spLocks/>
          </p:cNvSpPr>
          <p:nvPr/>
        </p:nvSpPr>
        <p:spPr bwMode="auto">
          <a:xfrm>
            <a:off x="1407073" y="4152564"/>
            <a:ext cx="100328" cy="101538"/>
          </a:xfrm>
          <a:custGeom>
            <a:avLst/>
            <a:gdLst>
              <a:gd name="T0" fmla="*/ 73 w 92"/>
              <a:gd name="T1" fmla="*/ 72 h 93"/>
              <a:gd name="T2" fmla="*/ 72 w 92"/>
              <a:gd name="T3" fmla="*/ 73 h 93"/>
              <a:gd name="T4" fmla="*/ 59 w 92"/>
              <a:gd name="T5" fmla="*/ 93 h 93"/>
              <a:gd name="T6" fmla="*/ 54 w 92"/>
              <a:gd name="T7" fmla="*/ 88 h 93"/>
              <a:gd name="T8" fmla="*/ 59 w 92"/>
              <a:gd name="T9" fmla="*/ 66 h 93"/>
              <a:gd name="T10" fmla="*/ 34 w 92"/>
              <a:gd name="T11" fmla="*/ 46 h 93"/>
              <a:gd name="T12" fmla="*/ 20 w 92"/>
              <a:gd name="T13" fmla="*/ 81 h 93"/>
              <a:gd name="T14" fmla="*/ 13 w 92"/>
              <a:gd name="T15" fmla="*/ 68 h 93"/>
              <a:gd name="T16" fmla="*/ 20 w 92"/>
              <a:gd name="T17" fmla="*/ 33 h 93"/>
              <a:gd name="T18" fmla="*/ 3 w 92"/>
              <a:gd name="T19" fmla="*/ 3 h 93"/>
              <a:gd name="T20" fmla="*/ 33 w 92"/>
              <a:gd name="T21" fmla="*/ 21 h 93"/>
              <a:gd name="T22" fmla="*/ 66 w 92"/>
              <a:gd name="T23" fmla="*/ 14 h 93"/>
              <a:gd name="T24" fmla="*/ 80 w 92"/>
              <a:gd name="T25" fmla="*/ 21 h 93"/>
              <a:gd name="T26" fmla="*/ 46 w 92"/>
              <a:gd name="T27" fmla="*/ 34 h 93"/>
              <a:gd name="T28" fmla="*/ 66 w 92"/>
              <a:gd name="T29" fmla="*/ 60 h 93"/>
              <a:gd name="T30" fmla="*/ 88 w 92"/>
              <a:gd name="T31" fmla="*/ 55 h 93"/>
              <a:gd name="T32" fmla="*/ 92 w 92"/>
              <a:gd name="T33" fmla="*/ 59 h 93"/>
              <a:gd name="T34" fmla="*/ 73 w 92"/>
              <a:gd name="T35"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3">
                <a:moveTo>
                  <a:pt x="73" y="72"/>
                </a:moveTo>
                <a:cubicBezTo>
                  <a:pt x="72" y="73"/>
                  <a:pt x="72" y="73"/>
                  <a:pt x="72" y="73"/>
                </a:cubicBezTo>
                <a:cubicBezTo>
                  <a:pt x="59" y="93"/>
                  <a:pt x="59" y="93"/>
                  <a:pt x="59" y="93"/>
                </a:cubicBezTo>
                <a:cubicBezTo>
                  <a:pt x="54" y="88"/>
                  <a:pt x="54" y="88"/>
                  <a:pt x="54" y="88"/>
                </a:cubicBezTo>
                <a:cubicBezTo>
                  <a:pt x="59" y="66"/>
                  <a:pt x="59" y="66"/>
                  <a:pt x="59" y="66"/>
                </a:cubicBezTo>
                <a:cubicBezTo>
                  <a:pt x="52" y="62"/>
                  <a:pt x="43" y="54"/>
                  <a:pt x="34" y="46"/>
                </a:cubicBezTo>
                <a:cubicBezTo>
                  <a:pt x="20" y="81"/>
                  <a:pt x="20" y="81"/>
                  <a:pt x="20" y="81"/>
                </a:cubicBezTo>
                <a:cubicBezTo>
                  <a:pt x="13" y="68"/>
                  <a:pt x="13" y="68"/>
                  <a:pt x="13" y="68"/>
                </a:cubicBezTo>
                <a:cubicBezTo>
                  <a:pt x="20" y="33"/>
                  <a:pt x="20" y="33"/>
                  <a:pt x="20" y="33"/>
                </a:cubicBezTo>
                <a:cubicBezTo>
                  <a:pt x="7" y="19"/>
                  <a:pt x="0" y="7"/>
                  <a:pt x="3" y="3"/>
                </a:cubicBezTo>
                <a:cubicBezTo>
                  <a:pt x="6" y="0"/>
                  <a:pt x="19" y="8"/>
                  <a:pt x="33" y="21"/>
                </a:cubicBezTo>
                <a:cubicBezTo>
                  <a:pt x="66" y="14"/>
                  <a:pt x="66" y="14"/>
                  <a:pt x="66" y="14"/>
                </a:cubicBezTo>
                <a:cubicBezTo>
                  <a:pt x="80" y="21"/>
                  <a:pt x="80" y="21"/>
                  <a:pt x="80" y="21"/>
                </a:cubicBezTo>
                <a:cubicBezTo>
                  <a:pt x="46" y="34"/>
                  <a:pt x="46" y="34"/>
                  <a:pt x="46" y="34"/>
                </a:cubicBezTo>
                <a:cubicBezTo>
                  <a:pt x="54" y="43"/>
                  <a:pt x="61" y="53"/>
                  <a:pt x="66" y="60"/>
                </a:cubicBezTo>
                <a:cubicBezTo>
                  <a:pt x="88" y="55"/>
                  <a:pt x="88" y="55"/>
                  <a:pt x="88" y="55"/>
                </a:cubicBezTo>
                <a:cubicBezTo>
                  <a:pt x="92" y="59"/>
                  <a:pt x="92" y="59"/>
                  <a:pt x="92" y="59"/>
                </a:cubicBezTo>
                <a:lnTo>
                  <a:pt x="73" y="72"/>
                </a:lnTo>
                <a:close/>
              </a:path>
            </a:pathLst>
          </a:custGeom>
          <a:solidFill>
            <a:srgbClr val="E94F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18" name="Rectangle 32"/>
          <p:cNvSpPr>
            <a:spLocks noChangeArrowheads="1"/>
          </p:cNvSpPr>
          <p:nvPr/>
        </p:nvSpPr>
        <p:spPr bwMode="auto">
          <a:xfrm>
            <a:off x="1537622" y="4122344"/>
            <a:ext cx="593111" cy="10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675" b="1" dirty="0">
                <a:solidFill>
                  <a:srgbClr val="E94F3D"/>
                </a:solidFill>
                <a:latin typeface="Calibri" panose="020F0502020204030204" pitchFamily="34" charset="0"/>
              </a:rPr>
              <a:t>Aviation &amp; Telco</a:t>
            </a:r>
            <a:endParaRPr lang="en-US" altLang="en-US" sz="1013" dirty="0"/>
          </a:p>
        </p:txBody>
      </p:sp>
      <p:sp>
        <p:nvSpPr>
          <p:cNvPr id="19" name="Rectangle 39"/>
          <p:cNvSpPr>
            <a:spLocks noChangeArrowheads="1"/>
          </p:cNvSpPr>
          <p:nvPr/>
        </p:nvSpPr>
        <p:spPr bwMode="auto">
          <a:xfrm>
            <a:off x="2760905" y="4122344"/>
            <a:ext cx="540212" cy="10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675" b="1" dirty="0">
                <a:solidFill>
                  <a:srgbClr val="5C6670"/>
                </a:solidFill>
                <a:latin typeface="Calibri" panose="020F0502020204030204" pitchFamily="34" charset="0"/>
              </a:rPr>
              <a:t>Contact Centre</a:t>
            </a:r>
            <a:endParaRPr lang="en-US" altLang="en-US" sz="1013" dirty="0"/>
          </a:p>
        </p:txBody>
      </p:sp>
      <p:sp>
        <p:nvSpPr>
          <p:cNvPr id="20" name="Rectangle 45"/>
          <p:cNvSpPr>
            <a:spLocks noChangeArrowheads="1"/>
          </p:cNvSpPr>
          <p:nvPr/>
        </p:nvSpPr>
        <p:spPr bwMode="auto">
          <a:xfrm>
            <a:off x="4246494" y="4122344"/>
            <a:ext cx="493725" cy="10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675" b="1" dirty="0">
                <a:solidFill>
                  <a:srgbClr val="BABF10"/>
                </a:solidFill>
                <a:latin typeface="Calibri" panose="020F0502020204030204" pitchFamily="34" charset="0"/>
              </a:rPr>
              <a:t>Office Corded</a:t>
            </a:r>
            <a:endParaRPr lang="en-US" altLang="en-US" sz="1013" dirty="0"/>
          </a:p>
        </p:txBody>
      </p:sp>
      <p:sp>
        <p:nvSpPr>
          <p:cNvPr id="21" name="Freeform 48"/>
          <p:cNvSpPr>
            <a:spLocks noEditPoints="1"/>
          </p:cNvSpPr>
          <p:nvPr/>
        </p:nvSpPr>
        <p:spPr bwMode="auto">
          <a:xfrm>
            <a:off x="2620688" y="4141684"/>
            <a:ext cx="111208" cy="109999"/>
          </a:xfrm>
          <a:custGeom>
            <a:avLst/>
            <a:gdLst>
              <a:gd name="T0" fmla="*/ 57 w 102"/>
              <a:gd name="T1" fmla="*/ 95 h 101"/>
              <a:gd name="T2" fmla="*/ 54 w 102"/>
              <a:gd name="T3" fmla="*/ 99 h 101"/>
              <a:gd name="T4" fmla="*/ 47 w 102"/>
              <a:gd name="T5" fmla="*/ 101 h 101"/>
              <a:gd name="T6" fmla="*/ 43 w 102"/>
              <a:gd name="T7" fmla="*/ 98 h 101"/>
              <a:gd name="T8" fmla="*/ 42 w 102"/>
              <a:gd name="T9" fmla="*/ 95 h 101"/>
              <a:gd name="T10" fmla="*/ 45 w 102"/>
              <a:gd name="T11" fmla="*/ 91 h 101"/>
              <a:gd name="T12" fmla="*/ 52 w 102"/>
              <a:gd name="T13" fmla="*/ 89 h 101"/>
              <a:gd name="T14" fmla="*/ 56 w 102"/>
              <a:gd name="T15" fmla="*/ 92 h 101"/>
              <a:gd name="T16" fmla="*/ 57 w 102"/>
              <a:gd name="T17" fmla="*/ 95 h 101"/>
              <a:gd name="T18" fmla="*/ 102 w 102"/>
              <a:gd name="T19" fmla="*/ 52 h 101"/>
              <a:gd name="T20" fmla="*/ 90 w 102"/>
              <a:gd name="T21" fmla="*/ 35 h 101"/>
              <a:gd name="T22" fmla="*/ 51 w 102"/>
              <a:gd name="T23" fmla="*/ 0 h 101"/>
              <a:gd name="T24" fmla="*/ 11 w 102"/>
              <a:gd name="T25" fmla="*/ 35 h 101"/>
              <a:gd name="T26" fmla="*/ 0 w 102"/>
              <a:gd name="T27" fmla="*/ 52 h 101"/>
              <a:gd name="T28" fmla="*/ 17 w 102"/>
              <a:gd name="T29" fmla="*/ 73 h 101"/>
              <a:gd name="T30" fmla="*/ 18 w 102"/>
              <a:gd name="T31" fmla="*/ 72 h 101"/>
              <a:gd name="T32" fmla="*/ 18 w 102"/>
              <a:gd name="T33" fmla="*/ 33 h 101"/>
              <a:gd name="T34" fmla="*/ 51 w 102"/>
              <a:gd name="T35" fmla="*/ 6 h 101"/>
              <a:gd name="T36" fmla="*/ 84 w 102"/>
              <a:gd name="T37" fmla="*/ 32 h 101"/>
              <a:gd name="T38" fmla="*/ 84 w 102"/>
              <a:gd name="T39" fmla="*/ 32 h 101"/>
              <a:gd name="T40" fmla="*/ 84 w 102"/>
              <a:gd name="T41" fmla="*/ 67 h 101"/>
              <a:gd name="T42" fmla="*/ 84 w 102"/>
              <a:gd name="T43" fmla="*/ 67 h 101"/>
              <a:gd name="T44" fmla="*/ 80 w 102"/>
              <a:gd name="T45" fmla="*/ 75 h 101"/>
              <a:gd name="T46" fmla="*/ 60 w 102"/>
              <a:gd name="T47" fmla="*/ 90 h 101"/>
              <a:gd name="T48" fmla="*/ 58 w 102"/>
              <a:gd name="T49" fmla="*/ 92 h 101"/>
              <a:gd name="T50" fmla="*/ 61 w 102"/>
              <a:gd name="T51" fmla="*/ 94 h 101"/>
              <a:gd name="T52" fmla="*/ 61 w 102"/>
              <a:gd name="T53" fmla="*/ 94 h 101"/>
              <a:gd name="T54" fmla="*/ 84 w 102"/>
              <a:gd name="T55" fmla="*/ 77 h 101"/>
              <a:gd name="T56" fmla="*/ 86 w 102"/>
              <a:gd name="T57" fmla="*/ 72 h 101"/>
              <a:gd name="T58" fmla="*/ 102 w 102"/>
              <a:gd name="T59"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101">
                <a:moveTo>
                  <a:pt x="57" y="95"/>
                </a:moveTo>
                <a:cubicBezTo>
                  <a:pt x="57" y="97"/>
                  <a:pt x="56" y="99"/>
                  <a:pt x="54" y="99"/>
                </a:cubicBezTo>
                <a:cubicBezTo>
                  <a:pt x="47" y="101"/>
                  <a:pt x="47" y="101"/>
                  <a:pt x="47" y="101"/>
                </a:cubicBezTo>
                <a:cubicBezTo>
                  <a:pt x="46" y="101"/>
                  <a:pt x="44" y="100"/>
                  <a:pt x="43" y="98"/>
                </a:cubicBezTo>
                <a:cubicBezTo>
                  <a:pt x="42" y="95"/>
                  <a:pt x="42" y="95"/>
                  <a:pt x="42" y="95"/>
                </a:cubicBezTo>
                <a:cubicBezTo>
                  <a:pt x="42" y="93"/>
                  <a:pt x="43" y="91"/>
                  <a:pt x="45" y="91"/>
                </a:cubicBezTo>
                <a:cubicBezTo>
                  <a:pt x="52" y="89"/>
                  <a:pt x="52" y="89"/>
                  <a:pt x="52" y="89"/>
                </a:cubicBezTo>
                <a:cubicBezTo>
                  <a:pt x="54" y="89"/>
                  <a:pt x="56" y="90"/>
                  <a:pt x="56" y="92"/>
                </a:cubicBezTo>
                <a:lnTo>
                  <a:pt x="57" y="95"/>
                </a:lnTo>
                <a:close/>
                <a:moveTo>
                  <a:pt x="102" y="52"/>
                </a:moveTo>
                <a:cubicBezTo>
                  <a:pt x="102" y="45"/>
                  <a:pt x="95" y="38"/>
                  <a:pt x="90" y="35"/>
                </a:cubicBezTo>
                <a:cubicBezTo>
                  <a:pt x="89" y="15"/>
                  <a:pt x="72" y="0"/>
                  <a:pt x="51" y="0"/>
                </a:cubicBezTo>
                <a:cubicBezTo>
                  <a:pt x="30" y="0"/>
                  <a:pt x="13" y="15"/>
                  <a:pt x="11" y="35"/>
                </a:cubicBezTo>
                <a:cubicBezTo>
                  <a:pt x="6" y="38"/>
                  <a:pt x="0" y="45"/>
                  <a:pt x="0" y="52"/>
                </a:cubicBezTo>
                <a:cubicBezTo>
                  <a:pt x="0" y="64"/>
                  <a:pt x="17" y="73"/>
                  <a:pt x="17" y="73"/>
                </a:cubicBezTo>
                <a:cubicBezTo>
                  <a:pt x="17" y="73"/>
                  <a:pt x="18" y="73"/>
                  <a:pt x="18" y="72"/>
                </a:cubicBezTo>
                <a:cubicBezTo>
                  <a:pt x="18" y="33"/>
                  <a:pt x="18" y="33"/>
                  <a:pt x="18" y="33"/>
                </a:cubicBezTo>
                <a:cubicBezTo>
                  <a:pt x="20" y="18"/>
                  <a:pt x="34" y="6"/>
                  <a:pt x="51" y="6"/>
                </a:cubicBezTo>
                <a:cubicBezTo>
                  <a:pt x="67" y="6"/>
                  <a:pt x="81" y="18"/>
                  <a:pt x="84" y="32"/>
                </a:cubicBezTo>
                <a:cubicBezTo>
                  <a:pt x="84" y="32"/>
                  <a:pt x="84" y="32"/>
                  <a:pt x="84" y="32"/>
                </a:cubicBezTo>
                <a:cubicBezTo>
                  <a:pt x="84" y="67"/>
                  <a:pt x="84" y="67"/>
                  <a:pt x="84" y="67"/>
                </a:cubicBezTo>
                <a:cubicBezTo>
                  <a:pt x="84" y="67"/>
                  <a:pt x="84" y="67"/>
                  <a:pt x="84" y="67"/>
                </a:cubicBezTo>
                <a:cubicBezTo>
                  <a:pt x="83" y="70"/>
                  <a:pt x="82" y="73"/>
                  <a:pt x="80" y="75"/>
                </a:cubicBezTo>
                <a:cubicBezTo>
                  <a:pt x="75" y="83"/>
                  <a:pt x="68" y="88"/>
                  <a:pt x="60" y="90"/>
                </a:cubicBezTo>
                <a:cubicBezTo>
                  <a:pt x="59" y="90"/>
                  <a:pt x="58" y="91"/>
                  <a:pt x="58" y="92"/>
                </a:cubicBezTo>
                <a:cubicBezTo>
                  <a:pt x="59" y="93"/>
                  <a:pt x="60" y="94"/>
                  <a:pt x="61" y="94"/>
                </a:cubicBezTo>
                <a:cubicBezTo>
                  <a:pt x="61" y="94"/>
                  <a:pt x="61" y="94"/>
                  <a:pt x="61" y="94"/>
                </a:cubicBezTo>
                <a:cubicBezTo>
                  <a:pt x="70" y="91"/>
                  <a:pt x="78" y="86"/>
                  <a:pt x="84" y="77"/>
                </a:cubicBezTo>
                <a:cubicBezTo>
                  <a:pt x="85" y="76"/>
                  <a:pt x="85" y="74"/>
                  <a:pt x="86" y="72"/>
                </a:cubicBezTo>
                <a:cubicBezTo>
                  <a:pt x="90" y="70"/>
                  <a:pt x="102" y="62"/>
                  <a:pt x="102" y="52"/>
                </a:cubicBezTo>
                <a:close/>
              </a:path>
            </a:pathLst>
          </a:custGeom>
          <a:solidFill>
            <a:srgbClr val="5C66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grpSp>
        <p:nvGrpSpPr>
          <p:cNvPr id="22" name="Group 21"/>
          <p:cNvGrpSpPr/>
          <p:nvPr/>
        </p:nvGrpSpPr>
        <p:grpSpPr>
          <a:xfrm>
            <a:off x="4106276" y="4151354"/>
            <a:ext cx="117252" cy="145055"/>
            <a:chOff x="3943350" y="4559300"/>
            <a:chExt cx="153988" cy="190501"/>
          </a:xfrm>
        </p:grpSpPr>
        <p:sp>
          <p:nvSpPr>
            <p:cNvPr id="77" name="Freeform 49"/>
            <p:cNvSpPr>
              <a:spLocks/>
            </p:cNvSpPr>
            <p:nvPr/>
          </p:nvSpPr>
          <p:spPr bwMode="auto">
            <a:xfrm>
              <a:off x="3943350" y="4559300"/>
              <a:ext cx="93663" cy="69850"/>
            </a:xfrm>
            <a:custGeom>
              <a:avLst/>
              <a:gdLst>
                <a:gd name="T0" fmla="*/ 0 w 65"/>
                <a:gd name="T1" fmla="*/ 19 h 49"/>
                <a:gd name="T2" fmla="*/ 4 w 65"/>
                <a:gd name="T3" fmla="*/ 15 h 49"/>
                <a:gd name="T4" fmla="*/ 7 w 65"/>
                <a:gd name="T5" fmla="*/ 13 h 49"/>
                <a:gd name="T6" fmla="*/ 14 w 65"/>
                <a:gd name="T7" fmla="*/ 13 h 49"/>
                <a:gd name="T8" fmla="*/ 26 w 65"/>
                <a:gd name="T9" fmla="*/ 19 h 49"/>
                <a:gd name="T10" fmla="*/ 28 w 65"/>
                <a:gd name="T11" fmla="*/ 19 h 49"/>
                <a:gd name="T12" fmla="*/ 31 w 65"/>
                <a:gd name="T13" fmla="*/ 18 h 49"/>
                <a:gd name="T14" fmla="*/ 21 w 65"/>
                <a:gd name="T15" fmla="*/ 13 h 49"/>
                <a:gd name="T16" fmla="*/ 22 w 65"/>
                <a:gd name="T17" fmla="*/ 4 h 49"/>
                <a:gd name="T18" fmla="*/ 26 w 65"/>
                <a:gd name="T19" fmla="*/ 2 h 49"/>
                <a:gd name="T20" fmla="*/ 33 w 65"/>
                <a:gd name="T21" fmla="*/ 2 h 49"/>
                <a:gd name="T22" fmla="*/ 44 w 65"/>
                <a:gd name="T23" fmla="*/ 9 h 49"/>
                <a:gd name="T24" fmla="*/ 47 w 65"/>
                <a:gd name="T25" fmla="*/ 9 h 49"/>
                <a:gd name="T26" fmla="*/ 50 w 65"/>
                <a:gd name="T27" fmla="*/ 9 h 49"/>
                <a:gd name="T28" fmla="*/ 64 w 65"/>
                <a:gd name="T29" fmla="*/ 17 h 49"/>
                <a:gd name="T30" fmla="*/ 64 w 65"/>
                <a:gd name="T31" fmla="*/ 18 h 49"/>
                <a:gd name="T32" fmla="*/ 31 w 65"/>
                <a:gd name="T33" fmla="*/ 37 h 49"/>
                <a:gd name="T34" fmla="*/ 28 w 65"/>
                <a:gd name="T35" fmla="*/ 42 h 49"/>
                <a:gd name="T36" fmla="*/ 28 w 65"/>
                <a:gd name="T37" fmla="*/ 47 h 49"/>
                <a:gd name="T38" fmla="*/ 29 w 65"/>
                <a:gd name="T39" fmla="*/ 49 h 49"/>
                <a:gd name="T40" fmla="*/ 27 w 65"/>
                <a:gd name="T41" fmla="*/ 48 h 49"/>
                <a:gd name="T42" fmla="*/ 13 w 65"/>
                <a:gd name="T43" fmla="*/ 38 h 49"/>
                <a:gd name="T44" fmla="*/ 13 w 65"/>
                <a:gd name="T45" fmla="*/ 34 h 49"/>
                <a:gd name="T46" fmla="*/ 3 w 65"/>
                <a:gd name="T47" fmla="*/ 26 h 49"/>
                <a:gd name="T48" fmla="*/ 0 w 65"/>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49">
                  <a:moveTo>
                    <a:pt x="0" y="19"/>
                  </a:moveTo>
                  <a:cubicBezTo>
                    <a:pt x="0" y="19"/>
                    <a:pt x="1" y="16"/>
                    <a:pt x="4" y="15"/>
                  </a:cubicBezTo>
                  <a:cubicBezTo>
                    <a:pt x="7" y="13"/>
                    <a:pt x="7" y="13"/>
                    <a:pt x="7" y="13"/>
                  </a:cubicBezTo>
                  <a:cubicBezTo>
                    <a:pt x="10" y="11"/>
                    <a:pt x="13" y="12"/>
                    <a:pt x="14" y="13"/>
                  </a:cubicBezTo>
                  <a:cubicBezTo>
                    <a:pt x="26" y="19"/>
                    <a:pt x="26" y="19"/>
                    <a:pt x="26" y="19"/>
                  </a:cubicBezTo>
                  <a:cubicBezTo>
                    <a:pt x="26" y="20"/>
                    <a:pt x="28" y="20"/>
                    <a:pt x="28" y="19"/>
                  </a:cubicBezTo>
                  <a:cubicBezTo>
                    <a:pt x="31" y="18"/>
                    <a:pt x="31" y="18"/>
                    <a:pt x="31" y="18"/>
                  </a:cubicBezTo>
                  <a:cubicBezTo>
                    <a:pt x="28" y="17"/>
                    <a:pt x="23" y="14"/>
                    <a:pt x="21" y="13"/>
                  </a:cubicBezTo>
                  <a:cubicBezTo>
                    <a:pt x="19" y="11"/>
                    <a:pt x="19" y="6"/>
                    <a:pt x="22" y="4"/>
                  </a:cubicBezTo>
                  <a:cubicBezTo>
                    <a:pt x="26" y="2"/>
                    <a:pt x="26" y="2"/>
                    <a:pt x="26" y="2"/>
                  </a:cubicBezTo>
                  <a:cubicBezTo>
                    <a:pt x="27" y="1"/>
                    <a:pt x="30" y="0"/>
                    <a:pt x="33" y="2"/>
                  </a:cubicBezTo>
                  <a:cubicBezTo>
                    <a:pt x="44" y="9"/>
                    <a:pt x="44" y="9"/>
                    <a:pt x="44" y="9"/>
                  </a:cubicBezTo>
                  <a:cubicBezTo>
                    <a:pt x="45" y="9"/>
                    <a:pt x="46" y="9"/>
                    <a:pt x="47" y="9"/>
                  </a:cubicBezTo>
                  <a:cubicBezTo>
                    <a:pt x="48" y="8"/>
                    <a:pt x="49" y="8"/>
                    <a:pt x="50" y="9"/>
                  </a:cubicBezTo>
                  <a:cubicBezTo>
                    <a:pt x="64" y="17"/>
                    <a:pt x="64" y="17"/>
                    <a:pt x="64" y="17"/>
                  </a:cubicBezTo>
                  <a:cubicBezTo>
                    <a:pt x="65" y="17"/>
                    <a:pt x="65" y="18"/>
                    <a:pt x="64" y="18"/>
                  </a:cubicBezTo>
                  <a:cubicBezTo>
                    <a:pt x="31" y="37"/>
                    <a:pt x="31" y="37"/>
                    <a:pt x="31" y="37"/>
                  </a:cubicBezTo>
                  <a:cubicBezTo>
                    <a:pt x="30" y="38"/>
                    <a:pt x="28" y="40"/>
                    <a:pt x="28" y="42"/>
                  </a:cubicBezTo>
                  <a:cubicBezTo>
                    <a:pt x="28" y="44"/>
                    <a:pt x="28" y="46"/>
                    <a:pt x="28" y="47"/>
                  </a:cubicBezTo>
                  <a:cubicBezTo>
                    <a:pt x="28" y="48"/>
                    <a:pt x="29" y="49"/>
                    <a:pt x="29" y="49"/>
                  </a:cubicBezTo>
                  <a:cubicBezTo>
                    <a:pt x="29" y="49"/>
                    <a:pt x="28" y="49"/>
                    <a:pt x="27" y="48"/>
                  </a:cubicBezTo>
                  <a:cubicBezTo>
                    <a:pt x="26" y="47"/>
                    <a:pt x="13" y="38"/>
                    <a:pt x="13" y="38"/>
                  </a:cubicBezTo>
                  <a:cubicBezTo>
                    <a:pt x="13" y="38"/>
                    <a:pt x="13" y="36"/>
                    <a:pt x="13" y="34"/>
                  </a:cubicBezTo>
                  <a:cubicBezTo>
                    <a:pt x="3" y="26"/>
                    <a:pt x="3" y="26"/>
                    <a:pt x="3" y="26"/>
                  </a:cubicBezTo>
                  <a:cubicBezTo>
                    <a:pt x="0" y="24"/>
                    <a:pt x="0" y="20"/>
                    <a:pt x="0" y="19"/>
                  </a:cubicBezTo>
                  <a:close/>
                </a:path>
              </a:pathLst>
            </a:custGeom>
            <a:solidFill>
              <a:srgbClr val="BABF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78" name="Freeform 50"/>
            <p:cNvSpPr>
              <a:spLocks noEditPoints="1"/>
            </p:cNvSpPr>
            <p:nvPr/>
          </p:nvSpPr>
          <p:spPr bwMode="auto">
            <a:xfrm>
              <a:off x="3986213" y="4586288"/>
              <a:ext cx="111125" cy="163513"/>
            </a:xfrm>
            <a:custGeom>
              <a:avLst/>
              <a:gdLst>
                <a:gd name="T0" fmla="*/ 9 w 78"/>
                <a:gd name="T1" fmla="*/ 26 h 114"/>
                <a:gd name="T2" fmla="*/ 17 w 78"/>
                <a:gd name="T3" fmla="*/ 29 h 114"/>
                <a:gd name="T4" fmla="*/ 20 w 78"/>
                <a:gd name="T5" fmla="*/ 31 h 114"/>
                <a:gd name="T6" fmla="*/ 24 w 78"/>
                <a:gd name="T7" fmla="*/ 35 h 114"/>
                <a:gd name="T8" fmla="*/ 25 w 78"/>
                <a:gd name="T9" fmla="*/ 36 h 114"/>
                <a:gd name="T10" fmla="*/ 30 w 78"/>
                <a:gd name="T11" fmla="*/ 38 h 114"/>
                <a:gd name="T12" fmla="*/ 33 w 78"/>
                <a:gd name="T13" fmla="*/ 40 h 114"/>
                <a:gd name="T14" fmla="*/ 37 w 78"/>
                <a:gd name="T15" fmla="*/ 44 h 114"/>
                <a:gd name="T16" fmla="*/ 38 w 78"/>
                <a:gd name="T17" fmla="*/ 44 h 114"/>
                <a:gd name="T18" fmla="*/ 41 w 78"/>
                <a:gd name="T19" fmla="*/ 46 h 114"/>
                <a:gd name="T20" fmla="*/ 45 w 78"/>
                <a:gd name="T21" fmla="*/ 49 h 114"/>
                <a:gd name="T22" fmla="*/ 46 w 78"/>
                <a:gd name="T23" fmla="*/ 50 h 114"/>
                <a:gd name="T24" fmla="*/ 52 w 78"/>
                <a:gd name="T25" fmla="*/ 52 h 114"/>
                <a:gd name="T26" fmla="*/ 47 w 78"/>
                <a:gd name="T27" fmla="*/ 102 h 114"/>
                <a:gd name="T28" fmla="*/ 65 w 78"/>
                <a:gd name="T29" fmla="*/ 112 h 114"/>
                <a:gd name="T30" fmla="*/ 78 w 78"/>
                <a:gd name="T31" fmla="*/ 112 h 114"/>
                <a:gd name="T32" fmla="*/ 65 w 78"/>
                <a:gd name="T33" fmla="*/ 61 h 114"/>
                <a:gd name="T34" fmla="*/ 72 w 78"/>
                <a:gd name="T35" fmla="*/ 36 h 114"/>
                <a:gd name="T36" fmla="*/ 66 w 78"/>
                <a:gd name="T37" fmla="*/ 33 h 114"/>
                <a:gd name="T38" fmla="*/ 63 w 78"/>
                <a:gd name="T39" fmla="*/ 31 h 114"/>
                <a:gd name="T40" fmla="*/ 60 w 78"/>
                <a:gd name="T41" fmla="*/ 27 h 114"/>
                <a:gd name="T42" fmla="*/ 59 w 78"/>
                <a:gd name="T43" fmla="*/ 26 h 114"/>
                <a:gd name="T44" fmla="*/ 54 w 78"/>
                <a:gd name="T45" fmla="*/ 24 h 114"/>
                <a:gd name="T46" fmla="*/ 51 w 78"/>
                <a:gd name="T47" fmla="*/ 22 h 114"/>
                <a:gd name="T48" fmla="*/ 47 w 78"/>
                <a:gd name="T49" fmla="*/ 17 h 114"/>
                <a:gd name="T50" fmla="*/ 46 w 78"/>
                <a:gd name="T51" fmla="*/ 17 h 114"/>
                <a:gd name="T52" fmla="*/ 42 w 78"/>
                <a:gd name="T53" fmla="*/ 15 h 114"/>
                <a:gd name="T54" fmla="*/ 39 w 78"/>
                <a:gd name="T55" fmla="*/ 13 h 114"/>
                <a:gd name="T56" fmla="*/ 36 w 78"/>
                <a:gd name="T57" fmla="*/ 9 h 114"/>
                <a:gd name="T58" fmla="*/ 34 w 78"/>
                <a:gd name="T59" fmla="*/ 1 h 114"/>
                <a:gd name="T60" fmla="*/ 0 w 78"/>
                <a:gd name="T61" fmla="*/ 28 h 114"/>
                <a:gd name="T62" fmla="*/ 49 w 78"/>
                <a:gd name="T63" fmla="*/ 44 h 114"/>
                <a:gd name="T64" fmla="*/ 48 w 78"/>
                <a:gd name="T65" fmla="*/ 44 h 114"/>
                <a:gd name="T66" fmla="*/ 44 w 78"/>
                <a:gd name="T67" fmla="*/ 42 h 114"/>
                <a:gd name="T68" fmla="*/ 41 w 78"/>
                <a:gd name="T69" fmla="*/ 40 h 114"/>
                <a:gd name="T70" fmla="*/ 38 w 78"/>
                <a:gd name="T71" fmla="*/ 36 h 114"/>
                <a:gd name="T72" fmla="*/ 37 w 78"/>
                <a:gd name="T73" fmla="*/ 35 h 114"/>
                <a:gd name="T74" fmla="*/ 32 w 78"/>
                <a:gd name="T75" fmla="*/ 33 h 114"/>
                <a:gd name="T76" fmla="*/ 29 w 78"/>
                <a:gd name="T77" fmla="*/ 30 h 114"/>
                <a:gd name="T78" fmla="*/ 25 w 78"/>
                <a:gd name="T79" fmla="*/ 26 h 114"/>
                <a:gd name="T80" fmla="*/ 24 w 78"/>
                <a:gd name="T81" fmla="*/ 25 h 114"/>
                <a:gd name="T82" fmla="*/ 20 w 78"/>
                <a:gd name="T83" fmla="*/ 24 h 114"/>
                <a:gd name="T84" fmla="*/ 28 w 78"/>
                <a:gd name="T85" fmla="*/ 15 h 114"/>
                <a:gd name="T86" fmla="*/ 35 w 78"/>
                <a:gd name="T87" fmla="*/ 17 h 114"/>
                <a:gd name="T88" fmla="*/ 38 w 78"/>
                <a:gd name="T89" fmla="*/ 19 h 114"/>
                <a:gd name="T90" fmla="*/ 42 w 78"/>
                <a:gd name="T91" fmla="*/ 23 h 114"/>
                <a:gd name="T92" fmla="*/ 43 w 78"/>
                <a:gd name="T93" fmla="*/ 24 h 114"/>
                <a:gd name="T94" fmla="*/ 48 w 78"/>
                <a:gd name="T95" fmla="*/ 26 h 114"/>
                <a:gd name="T96" fmla="*/ 51 w 78"/>
                <a:gd name="T97" fmla="*/ 28 h 114"/>
                <a:gd name="T98" fmla="*/ 55 w 78"/>
                <a:gd name="T99" fmla="*/ 32 h 114"/>
                <a:gd name="T100" fmla="*/ 56 w 78"/>
                <a:gd name="T101" fmla="*/ 32 h 114"/>
                <a:gd name="T102" fmla="*/ 59 w 78"/>
                <a:gd name="T103" fmla="*/ 34 h 114"/>
                <a:gd name="T104" fmla="*/ 63 w 78"/>
                <a:gd name="T105" fmla="*/ 37 h 114"/>
                <a:gd name="T106" fmla="*/ 64 w 78"/>
                <a:gd name="T107" fmla="*/ 38 h 114"/>
                <a:gd name="T108" fmla="*/ 70 w 78"/>
                <a:gd name="T109" fmla="*/ 39 h 114"/>
                <a:gd name="T110" fmla="*/ 50 w 78"/>
                <a:gd name="T111" fmla="*/ 92 h 114"/>
                <a:gd name="T112" fmla="*/ 39 w 78"/>
                <a:gd name="T11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114">
                  <a:moveTo>
                    <a:pt x="0" y="28"/>
                  </a:moveTo>
                  <a:cubicBezTo>
                    <a:pt x="0" y="29"/>
                    <a:pt x="2" y="30"/>
                    <a:pt x="3" y="29"/>
                  </a:cubicBezTo>
                  <a:cubicBezTo>
                    <a:pt x="9" y="26"/>
                    <a:pt x="9" y="26"/>
                    <a:pt x="9" y="26"/>
                  </a:cubicBezTo>
                  <a:cubicBezTo>
                    <a:pt x="11" y="27"/>
                    <a:pt x="16" y="30"/>
                    <a:pt x="16" y="30"/>
                  </a:cubicBezTo>
                  <a:cubicBezTo>
                    <a:pt x="16" y="29"/>
                    <a:pt x="16" y="29"/>
                    <a:pt x="16" y="29"/>
                  </a:cubicBezTo>
                  <a:cubicBezTo>
                    <a:pt x="17" y="29"/>
                    <a:pt x="17" y="29"/>
                    <a:pt x="17" y="29"/>
                  </a:cubicBezTo>
                  <a:cubicBezTo>
                    <a:pt x="17" y="31"/>
                    <a:pt x="17" y="31"/>
                    <a:pt x="17" y="31"/>
                  </a:cubicBezTo>
                  <a:cubicBezTo>
                    <a:pt x="19" y="32"/>
                    <a:pt x="19" y="32"/>
                    <a:pt x="19" y="32"/>
                  </a:cubicBezTo>
                  <a:cubicBezTo>
                    <a:pt x="20" y="31"/>
                    <a:pt x="20" y="31"/>
                    <a:pt x="20" y="31"/>
                  </a:cubicBezTo>
                  <a:cubicBezTo>
                    <a:pt x="21" y="32"/>
                    <a:pt x="21" y="32"/>
                    <a:pt x="21" y="32"/>
                  </a:cubicBezTo>
                  <a:cubicBezTo>
                    <a:pt x="21" y="33"/>
                    <a:pt x="21" y="33"/>
                    <a:pt x="21" y="33"/>
                  </a:cubicBezTo>
                  <a:cubicBezTo>
                    <a:pt x="24" y="35"/>
                    <a:pt x="24" y="35"/>
                    <a:pt x="24" y="35"/>
                  </a:cubicBezTo>
                  <a:cubicBezTo>
                    <a:pt x="24" y="34"/>
                    <a:pt x="24" y="34"/>
                    <a:pt x="24" y="34"/>
                  </a:cubicBezTo>
                  <a:cubicBezTo>
                    <a:pt x="25" y="35"/>
                    <a:pt x="25" y="35"/>
                    <a:pt x="25" y="35"/>
                  </a:cubicBezTo>
                  <a:cubicBezTo>
                    <a:pt x="25" y="36"/>
                    <a:pt x="25" y="36"/>
                    <a:pt x="25" y="36"/>
                  </a:cubicBezTo>
                  <a:cubicBezTo>
                    <a:pt x="28" y="38"/>
                    <a:pt x="28" y="38"/>
                    <a:pt x="28" y="38"/>
                  </a:cubicBezTo>
                  <a:cubicBezTo>
                    <a:pt x="29" y="37"/>
                    <a:pt x="29" y="37"/>
                    <a:pt x="29" y="37"/>
                  </a:cubicBezTo>
                  <a:cubicBezTo>
                    <a:pt x="30" y="38"/>
                    <a:pt x="30" y="38"/>
                    <a:pt x="30" y="38"/>
                  </a:cubicBezTo>
                  <a:cubicBezTo>
                    <a:pt x="29" y="39"/>
                    <a:pt x="29" y="39"/>
                    <a:pt x="29" y="39"/>
                  </a:cubicBezTo>
                  <a:cubicBezTo>
                    <a:pt x="33" y="41"/>
                    <a:pt x="33" y="41"/>
                    <a:pt x="33" y="41"/>
                  </a:cubicBezTo>
                  <a:cubicBezTo>
                    <a:pt x="33" y="40"/>
                    <a:pt x="33" y="40"/>
                    <a:pt x="33" y="40"/>
                  </a:cubicBezTo>
                  <a:cubicBezTo>
                    <a:pt x="34" y="41"/>
                    <a:pt x="34" y="41"/>
                    <a:pt x="34" y="41"/>
                  </a:cubicBezTo>
                  <a:cubicBezTo>
                    <a:pt x="34" y="42"/>
                    <a:pt x="34" y="42"/>
                    <a:pt x="34" y="42"/>
                  </a:cubicBezTo>
                  <a:cubicBezTo>
                    <a:pt x="37" y="44"/>
                    <a:pt x="37" y="44"/>
                    <a:pt x="37" y="44"/>
                  </a:cubicBezTo>
                  <a:cubicBezTo>
                    <a:pt x="37" y="43"/>
                    <a:pt x="37" y="43"/>
                    <a:pt x="37" y="43"/>
                  </a:cubicBezTo>
                  <a:cubicBezTo>
                    <a:pt x="38" y="44"/>
                    <a:pt x="38" y="44"/>
                    <a:pt x="38" y="44"/>
                  </a:cubicBezTo>
                  <a:cubicBezTo>
                    <a:pt x="38" y="44"/>
                    <a:pt x="38" y="44"/>
                    <a:pt x="38" y="44"/>
                  </a:cubicBezTo>
                  <a:cubicBezTo>
                    <a:pt x="38" y="44"/>
                    <a:pt x="38" y="44"/>
                    <a:pt x="38" y="44"/>
                  </a:cubicBezTo>
                  <a:cubicBezTo>
                    <a:pt x="41" y="46"/>
                    <a:pt x="41" y="46"/>
                    <a:pt x="41" y="46"/>
                  </a:cubicBezTo>
                  <a:cubicBezTo>
                    <a:pt x="41" y="46"/>
                    <a:pt x="41" y="46"/>
                    <a:pt x="41" y="46"/>
                  </a:cubicBezTo>
                  <a:cubicBezTo>
                    <a:pt x="42" y="46"/>
                    <a:pt x="42" y="46"/>
                    <a:pt x="42" y="46"/>
                  </a:cubicBezTo>
                  <a:cubicBezTo>
                    <a:pt x="42" y="47"/>
                    <a:pt x="42" y="47"/>
                    <a:pt x="42" y="47"/>
                  </a:cubicBezTo>
                  <a:cubicBezTo>
                    <a:pt x="45" y="49"/>
                    <a:pt x="45" y="49"/>
                    <a:pt x="45" y="49"/>
                  </a:cubicBezTo>
                  <a:cubicBezTo>
                    <a:pt x="45" y="48"/>
                    <a:pt x="45" y="48"/>
                    <a:pt x="45" y="48"/>
                  </a:cubicBezTo>
                  <a:cubicBezTo>
                    <a:pt x="46" y="49"/>
                    <a:pt x="46" y="49"/>
                    <a:pt x="46" y="49"/>
                  </a:cubicBezTo>
                  <a:cubicBezTo>
                    <a:pt x="46" y="50"/>
                    <a:pt x="46" y="50"/>
                    <a:pt x="46" y="50"/>
                  </a:cubicBezTo>
                  <a:cubicBezTo>
                    <a:pt x="46" y="50"/>
                    <a:pt x="49" y="52"/>
                    <a:pt x="50" y="52"/>
                  </a:cubicBezTo>
                  <a:cubicBezTo>
                    <a:pt x="50" y="53"/>
                    <a:pt x="50" y="53"/>
                    <a:pt x="50" y="53"/>
                  </a:cubicBezTo>
                  <a:cubicBezTo>
                    <a:pt x="51" y="53"/>
                    <a:pt x="51" y="52"/>
                    <a:pt x="52" y="52"/>
                  </a:cubicBezTo>
                  <a:cubicBezTo>
                    <a:pt x="54" y="55"/>
                    <a:pt x="51" y="61"/>
                    <a:pt x="45" y="69"/>
                  </a:cubicBezTo>
                  <a:cubicBezTo>
                    <a:pt x="40" y="78"/>
                    <a:pt x="35" y="86"/>
                    <a:pt x="37" y="93"/>
                  </a:cubicBezTo>
                  <a:cubicBezTo>
                    <a:pt x="38" y="97"/>
                    <a:pt x="42" y="100"/>
                    <a:pt x="47" y="102"/>
                  </a:cubicBezTo>
                  <a:cubicBezTo>
                    <a:pt x="55" y="105"/>
                    <a:pt x="55" y="105"/>
                    <a:pt x="55" y="105"/>
                  </a:cubicBezTo>
                  <a:cubicBezTo>
                    <a:pt x="57" y="109"/>
                    <a:pt x="60" y="112"/>
                    <a:pt x="63" y="114"/>
                  </a:cubicBezTo>
                  <a:cubicBezTo>
                    <a:pt x="65" y="112"/>
                    <a:pt x="65" y="112"/>
                    <a:pt x="65" y="112"/>
                  </a:cubicBezTo>
                  <a:cubicBezTo>
                    <a:pt x="63" y="111"/>
                    <a:pt x="61" y="109"/>
                    <a:pt x="59" y="107"/>
                  </a:cubicBezTo>
                  <a:cubicBezTo>
                    <a:pt x="77" y="114"/>
                    <a:pt x="77" y="114"/>
                    <a:pt x="77" y="114"/>
                  </a:cubicBezTo>
                  <a:cubicBezTo>
                    <a:pt x="78" y="112"/>
                    <a:pt x="78" y="112"/>
                    <a:pt x="78" y="112"/>
                  </a:cubicBezTo>
                  <a:cubicBezTo>
                    <a:pt x="56" y="104"/>
                    <a:pt x="56" y="104"/>
                    <a:pt x="56" y="104"/>
                  </a:cubicBezTo>
                  <a:cubicBezTo>
                    <a:pt x="54" y="100"/>
                    <a:pt x="53" y="96"/>
                    <a:pt x="52" y="91"/>
                  </a:cubicBezTo>
                  <a:cubicBezTo>
                    <a:pt x="52" y="80"/>
                    <a:pt x="58" y="68"/>
                    <a:pt x="65" y="61"/>
                  </a:cubicBezTo>
                  <a:cubicBezTo>
                    <a:pt x="72" y="55"/>
                    <a:pt x="75" y="49"/>
                    <a:pt x="74" y="44"/>
                  </a:cubicBezTo>
                  <a:cubicBezTo>
                    <a:pt x="74" y="42"/>
                    <a:pt x="73" y="39"/>
                    <a:pt x="71" y="38"/>
                  </a:cubicBezTo>
                  <a:cubicBezTo>
                    <a:pt x="72" y="37"/>
                    <a:pt x="72" y="36"/>
                    <a:pt x="72" y="36"/>
                  </a:cubicBezTo>
                  <a:cubicBezTo>
                    <a:pt x="71" y="35"/>
                    <a:pt x="67" y="32"/>
                    <a:pt x="67" y="32"/>
                  </a:cubicBezTo>
                  <a:cubicBezTo>
                    <a:pt x="67" y="33"/>
                    <a:pt x="67" y="33"/>
                    <a:pt x="67" y="33"/>
                  </a:cubicBezTo>
                  <a:cubicBezTo>
                    <a:pt x="66" y="33"/>
                    <a:pt x="66" y="33"/>
                    <a:pt x="66" y="33"/>
                  </a:cubicBezTo>
                  <a:cubicBezTo>
                    <a:pt x="66" y="32"/>
                    <a:pt x="66" y="32"/>
                    <a:pt x="66" y="32"/>
                  </a:cubicBezTo>
                  <a:cubicBezTo>
                    <a:pt x="64" y="30"/>
                    <a:pt x="64" y="30"/>
                    <a:pt x="64" y="30"/>
                  </a:cubicBezTo>
                  <a:cubicBezTo>
                    <a:pt x="63" y="31"/>
                    <a:pt x="63" y="31"/>
                    <a:pt x="63" y="31"/>
                  </a:cubicBezTo>
                  <a:cubicBezTo>
                    <a:pt x="62" y="30"/>
                    <a:pt x="62" y="30"/>
                    <a:pt x="62" y="30"/>
                  </a:cubicBezTo>
                  <a:cubicBezTo>
                    <a:pt x="63" y="29"/>
                    <a:pt x="63" y="29"/>
                    <a:pt x="63" y="29"/>
                  </a:cubicBezTo>
                  <a:cubicBezTo>
                    <a:pt x="60" y="27"/>
                    <a:pt x="60" y="27"/>
                    <a:pt x="60" y="27"/>
                  </a:cubicBezTo>
                  <a:cubicBezTo>
                    <a:pt x="59" y="28"/>
                    <a:pt x="59" y="28"/>
                    <a:pt x="59" y="28"/>
                  </a:cubicBezTo>
                  <a:cubicBezTo>
                    <a:pt x="58" y="27"/>
                    <a:pt x="58" y="27"/>
                    <a:pt x="58" y="27"/>
                  </a:cubicBezTo>
                  <a:cubicBezTo>
                    <a:pt x="59" y="26"/>
                    <a:pt x="59" y="26"/>
                    <a:pt x="59" y="26"/>
                  </a:cubicBezTo>
                  <a:cubicBezTo>
                    <a:pt x="56" y="24"/>
                    <a:pt x="56" y="24"/>
                    <a:pt x="56" y="24"/>
                  </a:cubicBezTo>
                  <a:cubicBezTo>
                    <a:pt x="55" y="25"/>
                    <a:pt x="55" y="25"/>
                    <a:pt x="55" y="25"/>
                  </a:cubicBezTo>
                  <a:cubicBezTo>
                    <a:pt x="54" y="24"/>
                    <a:pt x="54" y="24"/>
                    <a:pt x="54" y="24"/>
                  </a:cubicBezTo>
                  <a:cubicBezTo>
                    <a:pt x="55" y="23"/>
                    <a:pt x="55" y="23"/>
                    <a:pt x="55" y="23"/>
                  </a:cubicBezTo>
                  <a:cubicBezTo>
                    <a:pt x="52" y="21"/>
                    <a:pt x="52" y="21"/>
                    <a:pt x="52" y="21"/>
                  </a:cubicBezTo>
                  <a:cubicBezTo>
                    <a:pt x="51" y="22"/>
                    <a:pt x="51" y="22"/>
                    <a:pt x="51" y="22"/>
                  </a:cubicBezTo>
                  <a:cubicBezTo>
                    <a:pt x="50" y="21"/>
                    <a:pt x="50" y="21"/>
                    <a:pt x="50" y="21"/>
                  </a:cubicBezTo>
                  <a:cubicBezTo>
                    <a:pt x="51" y="20"/>
                    <a:pt x="51" y="20"/>
                    <a:pt x="51" y="20"/>
                  </a:cubicBezTo>
                  <a:cubicBezTo>
                    <a:pt x="47" y="17"/>
                    <a:pt x="47" y="17"/>
                    <a:pt x="47" y="17"/>
                  </a:cubicBezTo>
                  <a:cubicBezTo>
                    <a:pt x="47" y="18"/>
                    <a:pt x="47" y="18"/>
                    <a:pt x="47" y="18"/>
                  </a:cubicBezTo>
                  <a:cubicBezTo>
                    <a:pt x="46" y="18"/>
                    <a:pt x="46" y="18"/>
                    <a:pt x="46" y="18"/>
                  </a:cubicBezTo>
                  <a:cubicBezTo>
                    <a:pt x="46" y="17"/>
                    <a:pt x="46" y="17"/>
                    <a:pt x="46" y="17"/>
                  </a:cubicBezTo>
                  <a:cubicBezTo>
                    <a:pt x="43" y="14"/>
                    <a:pt x="43" y="14"/>
                    <a:pt x="43" y="14"/>
                  </a:cubicBezTo>
                  <a:cubicBezTo>
                    <a:pt x="42" y="15"/>
                    <a:pt x="42" y="15"/>
                    <a:pt x="42" y="15"/>
                  </a:cubicBezTo>
                  <a:cubicBezTo>
                    <a:pt x="42" y="15"/>
                    <a:pt x="42" y="15"/>
                    <a:pt x="42" y="15"/>
                  </a:cubicBezTo>
                  <a:cubicBezTo>
                    <a:pt x="42" y="13"/>
                    <a:pt x="42" y="13"/>
                    <a:pt x="42" y="13"/>
                  </a:cubicBezTo>
                  <a:cubicBezTo>
                    <a:pt x="40" y="11"/>
                    <a:pt x="40" y="11"/>
                    <a:pt x="40" y="11"/>
                  </a:cubicBezTo>
                  <a:cubicBezTo>
                    <a:pt x="39" y="13"/>
                    <a:pt x="39" y="13"/>
                    <a:pt x="39" y="13"/>
                  </a:cubicBezTo>
                  <a:cubicBezTo>
                    <a:pt x="38" y="12"/>
                    <a:pt x="38" y="12"/>
                    <a:pt x="38" y="12"/>
                  </a:cubicBezTo>
                  <a:cubicBezTo>
                    <a:pt x="39" y="11"/>
                    <a:pt x="39" y="11"/>
                    <a:pt x="39" y="11"/>
                  </a:cubicBezTo>
                  <a:cubicBezTo>
                    <a:pt x="39" y="11"/>
                    <a:pt x="37" y="10"/>
                    <a:pt x="36" y="9"/>
                  </a:cubicBezTo>
                  <a:cubicBezTo>
                    <a:pt x="36" y="8"/>
                    <a:pt x="36" y="7"/>
                    <a:pt x="36" y="7"/>
                  </a:cubicBezTo>
                  <a:cubicBezTo>
                    <a:pt x="36" y="2"/>
                    <a:pt x="36" y="2"/>
                    <a:pt x="36" y="2"/>
                  </a:cubicBezTo>
                  <a:cubicBezTo>
                    <a:pt x="36" y="1"/>
                    <a:pt x="35" y="0"/>
                    <a:pt x="34" y="1"/>
                  </a:cubicBezTo>
                  <a:cubicBezTo>
                    <a:pt x="3" y="18"/>
                    <a:pt x="3" y="18"/>
                    <a:pt x="3" y="18"/>
                  </a:cubicBezTo>
                  <a:cubicBezTo>
                    <a:pt x="2" y="19"/>
                    <a:pt x="0" y="22"/>
                    <a:pt x="0" y="23"/>
                  </a:cubicBezTo>
                  <a:lnTo>
                    <a:pt x="0" y="28"/>
                  </a:lnTo>
                  <a:close/>
                  <a:moveTo>
                    <a:pt x="53" y="50"/>
                  </a:moveTo>
                  <a:cubicBezTo>
                    <a:pt x="54" y="49"/>
                    <a:pt x="54" y="48"/>
                    <a:pt x="54" y="48"/>
                  </a:cubicBezTo>
                  <a:cubicBezTo>
                    <a:pt x="53" y="47"/>
                    <a:pt x="49" y="44"/>
                    <a:pt x="49" y="44"/>
                  </a:cubicBezTo>
                  <a:cubicBezTo>
                    <a:pt x="49" y="45"/>
                    <a:pt x="49" y="45"/>
                    <a:pt x="49" y="45"/>
                  </a:cubicBezTo>
                  <a:cubicBezTo>
                    <a:pt x="48" y="45"/>
                    <a:pt x="48" y="45"/>
                    <a:pt x="48" y="45"/>
                  </a:cubicBezTo>
                  <a:cubicBezTo>
                    <a:pt x="48" y="44"/>
                    <a:pt x="48" y="44"/>
                    <a:pt x="48" y="44"/>
                  </a:cubicBezTo>
                  <a:cubicBezTo>
                    <a:pt x="46" y="42"/>
                    <a:pt x="46" y="42"/>
                    <a:pt x="46" y="42"/>
                  </a:cubicBezTo>
                  <a:cubicBezTo>
                    <a:pt x="45" y="42"/>
                    <a:pt x="45" y="42"/>
                    <a:pt x="45" y="42"/>
                  </a:cubicBezTo>
                  <a:cubicBezTo>
                    <a:pt x="44" y="42"/>
                    <a:pt x="44" y="42"/>
                    <a:pt x="44" y="42"/>
                  </a:cubicBezTo>
                  <a:cubicBezTo>
                    <a:pt x="45" y="41"/>
                    <a:pt x="45" y="41"/>
                    <a:pt x="45" y="41"/>
                  </a:cubicBezTo>
                  <a:cubicBezTo>
                    <a:pt x="42" y="39"/>
                    <a:pt x="42" y="39"/>
                    <a:pt x="42" y="39"/>
                  </a:cubicBezTo>
                  <a:cubicBezTo>
                    <a:pt x="41" y="40"/>
                    <a:pt x="41" y="40"/>
                    <a:pt x="41" y="40"/>
                  </a:cubicBezTo>
                  <a:cubicBezTo>
                    <a:pt x="40" y="39"/>
                    <a:pt x="40" y="39"/>
                    <a:pt x="40" y="39"/>
                  </a:cubicBezTo>
                  <a:cubicBezTo>
                    <a:pt x="41" y="38"/>
                    <a:pt x="41" y="38"/>
                    <a:pt x="41" y="38"/>
                  </a:cubicBezTo>
                  <a:cubicBezTo>
                    <a:pt x="38" y="36"/>
                    <a:pt x="38" y="36"/>
                    <a:pt x="38" y="36"/>
                  </a:cubicBezTo>
                  <a:cubicBezTo>
                    <a:pt x="37" y="37"/>
                    <a:pt x="37" y="37"/>
                    <a:pt x="37" y="37"/>
                  </a:cubicBezTo>
                  <a:cubicBezTo>
                    <a:pt x="36" y="36"/>
                    <a:pt x="36" y="36"/>
                    <a:pt x="36" y="36"/>
                  </a:cubicBezTo>
                  <a:cubicBezTo>
                    <a:pt x="37" y="35"/>
                    <a:pt x="37" y="35"/>
                    <a:pt x="37" y="35"/>
                  </a:cubicBezTo>
                  <a:cubicBezTo>
                    <a:pt x="34" y="32"/>
                    <a:pt x="34" y="32"/>
                    <a:pt x="34" y="32"/>
                  </a:cubicBezTo>
                  <a:cubicBezTo>
                    <a:pt x="33" y="34"/>
                    <a:pt x="33" y="34"/>
                    <a:pt x="33" y="34"/>
                  </a:cubicBezTo>
                  <a:cubicBezTo>
                    <a:pt x="32" y="33"/>
                    <a:pt x="32" y="33"/>
                    <a:pt x="32" y="33"/>
                  </a:cubicBezTo>
                  <a:cubicBezTo>
                    <a:pt x="33" y="32"/>
                    <a:pt x="33" y="32"/>
                    <a:pt x="33" y="32"/>
                  </a:cubicBezTo>
                  <a:cubicBezTo>
                    <a:pt x="30" y="29"/>
                    <a:pt x="30" y="29"/>
                    <a:pt x="30" y="29"/>
                  </a:cubicBezTo>
                  <a:cubicBezTo>
                    <a:pt x="29" y="30"/>
                    <a:pt x="29" y="30"/>
                    <a:pt x="29" y="30"/>
                  </a:cubicBezTo>
                  <a:cubicBezTo>
                    <a:pt x="28" y="30"/>
                    <a:pt x="28" y="30"/>
                    <a:pt x="28" y="30"/>
                  </a:cubicBezTo>
                  <a:cubicBezTo>
                    <a:pt x="28" y="28"/>
                    <a:pt x="28" y="28"/>
                    <a:pt x="28" y="28"/>
                  </a:cubicBezTo>
                  <a:cubicBezTo>
                    <a:pt x="25" y="26"/>
                    <a:pt x="25" y="26"/>
                    <a:pt x="25" y="26"/>
                  </a:cubicBezTo>
                  <a:cubicBezTo>
                    <a:pt x="25" y="27"/>
                    <a:pt x="25" y="27"/>
                    <a:pt x="25" y="27"/>
                  </a:cubicBezTo>
                  <a:cubicBezTo>
                    <a:pt x="24" y="27"/>
                    <a:pt x="24" y="27"/>
                    <a:pt x="24" y="27"/>
                  </a:cubicBezTo>
                  <a:cubicBezTo>
                    <a:pt x="24" y="25"/>
                    <a:pt x="24" y="25"/>
                    <a:pt x="24" y="25"/>
                  </a:cubicBezTo>
                  <a:cubicBezTo>
                    <a:pt x="22" y="23"/>
                    <a:pt x="22" y="23"/>
                    <a:pt x="22" y="23"/>
                  </a:cubicBezTo>
                  <a:cubicBezTo>
                    <a:pt x="21" y="25"/>
                    <a:pt x="21" y="25"/>
                    <a:pt x="21" y="25"/>
                  </a:cubicBezTo>
                  <a:cubicBezTo>
                    <a:pt x="20" y="24"/>
                    <a:pt x="20" y="24"/>
                    <a:pt x="20" y="24"/>
                  </a:cubicBezTo>
                  <a:cubicBezTo>
                    <a:pt x="21" y="23"/>
                    <a:pt x="21" y="23"/>
                    <a:pt x="21" y="23"/>
                  </a:cubicBezTo>
                  <a:cubicBezTo>
                    <a:pt x="21" y="23"/>
                    <a:pt x="19" y="22"/>
                    <a:pt x="18" y="21"/>
                  </a:cubicBezTo>
                  <a:cubicBezTo>
                    <a:pt x="28" y="15"/>
                    <a:pt x="28" y="15"/>
                    <a:pt x="28" y="15"/>
                  </a:cubicBezTo>
                  <a:cubicBezTo>
                    <a:pt x="31" y="16"/>
                    <a:pt x="33" y="18"/>
                    <a:pt x="33" y="18"/>
                  </a:cubicBezTo>
                  <a:cubicBezTo>
                    <a:pt x="34" y="17"/>
                    <a:pt x="34" y="17"/>
                    <a:pt x="34" y="17"/>
                  </a:cubicBezTo>
                  <a:cubicBezTo>
                    <a:pt x="35" y="17"/>
                    <a:pt x="35" y="17"/>
                    <a:pt x="35" y="17"/>
                  </a:cubicBezTo>
                  <a:cubicBezTo>
                    <a:pt x="35" y="19"/>
                    <a:pt x="35" y="19"/>
                    <a:pt x="35" y="19"/>
                  </a:cubicBezTo>
                  <a:cubicBezTo>
                    <a:pt x="37" y="20"/>
                    <a:pt x="37" y="20"/>
                    <a:pt x="37" y="20"/>
                  </a:cubicBezTo>
                  <a:cubicBezTo>
                    <a:pt x="38" y="19"/>
                    <a:pt x="38" y="19"/>
                    <a:pt x="38" y="19"/>
                  </a:cubicBezTo>
                  <a:cubicBezTo>
                    <a:pt x="39" y="20"/>
                    <a:pt x="39" y="20"/>
                    <a:pt x="39" y="20"/>
                  </a:cubicBezTo>
                  <a:cubicBezTo>
                    <a:pt x="39" y="21"/>
                    <a:pt x="39" y="21"/>
                    <a:pt x="39" y="21"/>
                  </a:cubicBezTo>
                  <a:cubicBezTo>
                    <a:pt x="42" y="23"/>
                    <a:pt x="42" y="23"/>
                    <a:pt x="42" y="23"/>
                  </a:cubicBezTo>
                  <a:cubicBezTo>
                    <a:pt x="42" y="22"/>
                    <a:pt x="42" y="22"/>
                    <a:pt x="42" y="22"/>
                  </a:cubicBezTo>
                  <a:cubicBezTo>
                    <a:pt x="43" y="23"/>
                    <a:pt x="43" y="23"/>
                    <a:pt x="43" y="23"/>
                  </a:cubicBezTo>
                  <a:cubicBezTo>
                    <a:pt x="43" y="24"/>
                    <a:pt x="43" y="24"/>
                    <a:pt x="43" y="24"/>
                  </a:cubicBezTo>
                  <a:cubicBezTo>
                    <a:pt x="46" y="26"/>
                    <a:pt x="46" y="26"/>
                    <a:pt x="46" y="26"/>
                  </a:cubicBezTo>
                  <a:cubicBezTo>
                    <a:pt x="47" y="25"/>
                    <a:pt x="47" y="25"/>
                    <a:pt x="47" y="25"/>
                  </a:cubicBezTo>
                  <a:cubicBezTo>
                    <a:pt x="48" y="26"/>
                    <a:pt x="48" y="26"/>
                    <a:pt x="48" y="26"/>
                  </a:cubicBezTo>
                  <a:cubicBezTo>
                    <a:pt x="47" y="27"/>
                    <a:pt x="47" y="27"/>
                    <a:pt x="47" y="27"/>
                  </a:cubicBezTo>
                  <a:cubicBezTo>
                    <a:pt x="51" y="29"/>
                    <a:pt x="51" y="29"/>
                    <a:pt x="51" y="29"/>
                  </a:cubicBezTo>
                  <a:cubicBezTo>
                    <a:pt x="51" y="28"/>
                    <a:pt x="51" y="28"/>
                    <a:pt x="51" y="28"/>
                  </a:cubicBezTo>
                  <a:cubicBezTo>
                    <a:pt x="52" y="29"/>
                    <a:pt x="52" y="29"/>
                    <a:pt x="52" y="29"/>
                  </a:cubicBezTo>
                  <a:cubicBezTo>
                    <a:pt x="52" y="30"/>
                    <a:pt x="52" y="30"/>
                    <a:pt x="52" y="30"/>
                  </a:cubicBezTo>
                  <a:cubicBezTo>
                    <a:pt x="55" y="32"/>
                    <a:pt x="55" y="32"/>
                    <a:pt x="55" y="32"/>
                  </a:cubicBezTo>
                  <a:cubicBezTo>
                    <a:pt x="55" y="31"/>
                    <a:pt x="55" y="31"/>
                    <a:pt x="55" y="31"/>
                  </a:cubicBezTo>
                  <a:cubicBezTo>
                    <a:pt x="56" y="32"/>
                    <a:pt x="56" y="32"/>
                    <a:pt x="56" y="32"/>
                  </a:cubicBezTo>
                  <a:cubicBezTo>
                    <a:pt x="56" y="32"/>
                    <a:pt x="56" y="32"/>
                    <a:pt x="56" y="32"/>
                  </a:cubicBezTo>
                  <a:cubicBezTo>
                    <a:pt x="56" y="32"/>
                    <a:pt x="56" y="32"/>
                    <a:pt x="56" y="32"/>
                  </a:cubicBezTo>
                  <a:cubicBezTo>
                    <a:pt x="59" y="34"/>
                    <a:pt x="59" y="34"/>
                    <a:pt x="59" y="34"/>
                  </a:cubicBezTo>
                  <a:cubicBezTo>
                    <a:pt x="59" y="34"/>
                    <a:pt x="59" y="34"/>
                    <a:pt x="59" y="34"/>
                  </a:cubicBezTo>
                  <a:cubicBezTo>
                    <a:pt x="60" y="34"/>
                    <a:pt x="60" y="34"/>
                    <a:pt x="60" y="34"/>
                  </a:cubicBezTo>
                  <a:cubicBezTo>
                    <a:pt x="60" y="35"/>
                    <a:pt x="60" y="35"/>
                    <a:pt x="60" y="35"/>
                  </a:cubicBezTo>
                  <a:cubicBezTo>
                    <a:pt x="63" y="37"/>
                    <a:pt x="63" y="37"/>
                    <a:pt x="63" y="37"/>
                  </a:cubicBezTo>
                  <a:cubicBezTo>
                    <a:pt x="63" y="36"/>
                    <a:pt x="63" y="36"/>
                    <a:pt x="63" y="36"/>
                  </a:cubicBezTo>
                  <a:cubicBezTo>
                    <a:pt x="64" y="37"/>
                    <a:pt x="64" y="37"/>
                    <a:pt x="64" y="37"/>
                  </a:cubicBezTo>
                  <a:cubicBezTo>
                    <a:pt x="64" y="38"/>
                    <a:pt x="64" y="38"/>
                    <a:pt x="64" y="38"/>
                  </a:cubicBezTo>
                  <a:cubicBezTo>
                    <a:pt x="64" y="38"/>
                    <a:pt x="67" y="40"/>
                    <a:pt x="68" y="41"/>
                  </a:cubicBezTo>
                  <a:cubicBezTo>
                    <a:pt x="68" y="41"/>
                    <a:pt x="68" y="41"/>
                    <a:pt x="68" y="41"/>
                  </a:cubicBezTo>
                  <a:cubicBezTo>
                    <a:pt x="69" y="41"/>
                    <a:pt x="69" y="40"/>
                    <a:pt x="70" y="39"/>
                  </a:cubicBezTo>
                  <a:cubicBezTo>
                    <a:pt x="71" y="41"/>
                    <a:pt x="72" y="42"/>
                    <a:pt x="72" y="44"/>
                  </a:cubicBezTo>
                  <a:cubicBezTo>
                    <a:pt x="73" y="49"/>
                    <a:pt x="70" y="54"/>
                    <a:pt x="64" y="60"/>
                  </a:cubicBezTo>
                  <a:cubicBezTo>
                    <a:pt x="56" y="66"/>
                    <a:pt x="49" y="79"/>
                    <a:pt x="50" y="92"/>
                  </a:cubicBezTo>
                  <a:cubicBezTo>
                    <a:pt x="50" y="95"/>
                    <a:pt x="51" y="99"/>
                    <a:pt x="53" y="102"/>
                  </a:cubicBezTo>
                  <a:cubicBezTo>
                    <a:pt x="48" y="100"/>
                    <a:pt x="48" y="100"/>
                    <a:pt x="48" y="100"/>
                  </a:cubicBezTo>
                  <a:cubicBezTo>
                    <a:pt x="43" y="98"/>
                    <a:pt x="40" y="96"/>
                    <a:pt x="39" y="93"/>
                  </a:cubicBezTo>
                  <a:cubicBezTo>
                    <a:pt x="37" y="86"/>
                    <a:pt x="42" y="78"/>
                    <a:pt x="47" y="71"/>
                  </a:cubicBezTo>
                  <a:cubicBezTo>
                    <a:pt x="52" y="62"/>
                    <a:pt x="57" y="55"/>
                    <a:pt x="53" y="50"/>
                  </a:cubicBezTo>
                  <a:close/>
                </a:path>
              </a:pathLst>
            </a:custGeom>
            <a:solidFill>
              <a:srgbClr val="BABF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grpSp>
      <p:sp>
        <p:nvSpPr>
          <p:cNvPr id="23" name="Rectangle 51"/>
          <p:cNvSpPr>
            <a:spLocks noChangeArrowheads="1"/>
          </p:cNvSpPr>
          <p:nvPr/>
        </p:nvSpPr>
        <p:spPr bwMode="auto">
          <a:xfrm>
            <a:off x="6560097" y="4122344"/>
            <a:ext cx="307777" cy="10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675" b="1" dirty="0">
                <a:solidFill>
                  <a:srgbClr val="000000"/>
                </a:solidFill>
                <a:latin typeface="Calibri" panose="020F0502020204030204" pitchFamily="34" charset="0"/>
              </a:rPr>
              <a:t>Wireless</a:t>
            </a:r>
            <a:endParaRPr lang="en-US" altLang="en-US" sz="1013" dirty="0"/>
          </a:p>
        </p:txBody>
      </p:sp>
      <p:sp>
        <p:nvSpPr>
          <p:cNvPr id="24" name="Rectangle 54"/>
          <p:cNvSpPr>
            <a:spLocks noChangeArrowheads="1"/>
          </p:cNvSpPr>
          <p:nvPr/>
        </p:nvSpPr>
        <p:spPr bwMode="auto">
          <a:xfrm>
            <a:off x="7507780" y="4122344"/>
            <a:ext cx="102592" cy="10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675" b="1" dirty="0">
                <a:solidFill>
                  <a:srgbClr val="00A8E1"/>
                </a:solidFill>
                <a:latin typeface="Calibri" panose="020F0502020204030204" pitchFamily="34" charset="0"/>
              </a:rPr>
              <a:t>UC</a:t>
            </a:r>
            <a:endParaRPr lang="en-US" altLang="en-US" sz="1013" dirty="0"/>
          </a:p>
        </p:txBody>
      </p:sp>
      <p:sp>
        <p:nvSpPr>
          <p:cNvPr id="25" name="Freeform 55"/>
          <p:cNvSpPr>
            <a:spLocks/>
          </p:cNvSpPr>
          <p:nvPr/>
        </p:nvSpPr>
        <p:spPr bwMode="auto">
          <a:xfrm>
            <a:off x="6459769" y="4157399"/>
            <a:ext cx="83406" cy="91868"/>
          </a:xfrm>
          <a:custGeom>
            <a:avLst/>
            <a:gdLst>
              <a:gd name="T0" fmla="*/ 70 w 76"/>
              <a:gd name="T1" fmla="*/ 84 h 84"/>
              <a:gd name="T2" fmla="*/ 68 w 76"/>
              <a:gd name="T3" fmla="*/ 81 h 84"/>
              <a:gd name="T4" fmla="*/ 2 w 76"/>
              <a:gd name="T5" fmla="*/ 4 h 84"/>
              <a:gd name="T6" fmla="*/ 0 w 76"/>
              <a:gd name="T7" fmla="*/ 2 h 84"/>
              <a:gd name="T8" fmla="*/ 3 w 76"/>
              <a:gd name="T9" fmla="*/ 0 h 84"/>
              <a:gd name="T10" fmla="*/ 72 w 76"/>
              <a:gd name="T11" fmla="*/ 82 h 84"/>
              <a:gd name="T12" fmla="*/ 70 w 76"/>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76" h="84">
                <a:moveTo>
                  <a:pt x="70" y="84"/>
                </a:moveTo>
                <a:cubicBezTo>
                  <a:pt x="69" y="83"/>
                  <a:pt x="68" y="82"/>
                  <a:pt x="68" y="81"/>
                </a:cubicBezTo>
                <a:cubicBezTo>
                  <a:pt x="71" y="42"/>
                  <a:pt x="42" y="7"/>
                  <a:pt x="2" y="4"/>
                </a:cubicBezTo>
                <a:cubicBezTo>
                  <a:pt x="1" y="4"/>
                  <a:pt x="0" y="3"/>
                  <a:pt x="0" y="2"/>
                </a:cubicBezTo>
                <a:cubicBezTo>
                  <a:pt x="0" y="1"/>
                  <a:pt x="1" y="0"/>
                  <a:pt x="3" y="0"/>
                </a:cubicBezTo>
                <a:cubicBezTo>
                  <a:pt x="44" y="3"/>
                  <a:pt x="76" y="40"/>
                  <a:pt x="72" y="82"/>
                </a:cubicBezTo>
                <a:cubicBezTo>
                  <a:pt x="72" y="83"/>
                  <a:pt x="71" y="84"/>
                  <a:pt x="70" y="8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26" name="Freeform 56"/>
          <p:cNvSpPr>
            <a:spLocks/>
          </p:cNvSpPr>
          <p:nvPr/>
        </p:nvSpPr>
        <p:spPr bwMode="auto">
          <a:xfrm>
            <a:off x="6457352" y="4175531"/>
            <a:ext cx="68901" cy="77362"/>
          </a:xfrm>
          <a:custGeom>
            <a:avLst/>
            <a:gdLst>
              <a:gd name="T0" fmla="*/ 59 w 64"/>
              <a:gd name="T1" fmla="*/ 71 h 71"/>
              <a:gd name="T2" fmla="*/ 56 w 64"/>
              <a:gd name="T3" fmla="*/ 68 h 71"/>
              <a:gd name="T4" fmla="*/ 3 w 64"/>
              <a:gd name="T5" fmla="*/ 5 h 71"/>
              <a:gd name="T6" fmla="*/ 0 w 64"/>
              <a:gd name="T7" fmla="*/ 3 h 71"/>
              <a:gd name="T8" fmla="*/ 3 w 64"/>
              <a:gd name="T9" fmla="*/ 0 h 71"/>
              <a:gd name="T10" fmla="*/ 61 w 64"/>
              <a:gd name="T11" fmla="*/ 69 h 71"/>
              <a:gd name="T12" fmla="*/ 59 w 64"/>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64" h="71">
                <a:moveTo>
                  <a:pt x="59" y="71"/>
                </a:moveTo>
                <a:cubicBezTo>
                  <a:pt x="57" y="71"/>
                  <a:pt x="56" y="69"/>
                  <a:pt x="56" y="68"/>
                </a:cubicBezTo>
                <a:cubicBezTo>
                  <a:pt x="59" y="36"/>
                  <a:pt x="35" y="8"/>
                  <a:pt x="3" y="5"/>
                </a:cubicBezTo>
                <a:cubicBezTo>
                  <a:pt x="1" y="5"/>
                  <a:pt x="0" y="4"/>
                  <a:pt x="0" y="3"/>
                </a:cubicBezTo>
                <a:cubicBezTo>
                  <a:pt x="0" y="1"/>
                  <a:pt x="2" y="0"/>
                  <a:pt x="3" y="0"/>
                </a:cubicBezTo>
                <a:cubicBezTo>
                  <a:pt x="38" y="3"/>
                  <a:pt x="64" y="34"/>
                  <a:pt x="61" y="69"/>
                </a:cubicBezTo>
                <a:cubicBezTo>
                  <a:pt x="61" y="70"/>
                  <a:pt x="60" y="71"/>
                  <a:pt x="59" y="7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27" name="Freeform 57"/>
          <p:cNvSpPr>
            <a:spLocks/>
          </p:cNvSpPr>
          <p:nvPr/>
        </p:nvSpPr>
        <p:spPr bwMode="auto">
          <a:xfrm>
            <a:off x="6456143" y="4192453"/>
            <a:ext cx="51977" cy="59231"/>
          </a:xfrm>
          <a:custGeom>
            <a:avLst/>
            <a:gdLst>
              <a:gd name="T0" fmla="*/ 44 w 48"/>
              <a:gd name="T1" fmla="*/ 54 h 54"/>
              <a:gd name="T2" fmla="*/ 42 w 48"/>
              <a:gd name="T3" fmla="*/ 51 h 54"/>
              <a:gd name="T4" fmla="*/ 2 w 48"/>
              <a:gd name="T5" fmla="*/ 5 h 54"/>
              <a:gd name="T6" fmla="*/ 0 w 48"/>
              <a:gd name="T7" fmla="*/ 2 h 54"/>
              <a:gd name="T8" fmla="*/ 2 w 48"/>
              <a:gd name="T9" fmla="*/ 0 h 54"/>
              <a:gd name="T10" fmla="*/ 46 w 48"/>
              <a:gd name="T11" fmla="*/ 52 h 54"/>
              <a:gd name="T12" fmla="*/ 44 w 4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48" h="54">
                <a:moveTo>
                  <a:pt x="44" y="54"/>
                </a:moveTo>
                <a:cubicBezTo>
                  <a:pt x="43" y="54"/>
                  <a:pt x="42" y="52"/>
                  <a:pt x="42" y="51"/>
                </a:cubicBezTo>
                <a:cubicBezTo>
                  <a:pt x="44" y="27"/>
                  <a:pt x="26" y="6"/>
                  <a:pt x="2" y="5"/>
                </a:cubicBezTo>
                <a:cubicBezTo>
                  <a:pt x="1" y="5"/>
                  <a:pt x="0" y="3"/>
                  <a:pt x="0" y="2"/>
                </a:cubicBezTo>
                <a:cubicBezTo>
                  <a:pt x="0" y="1"/>
                  <a:pt x="1" y="0"/>
                  <a:pt x="2" y="0"/>
                </a:cubicBezTo>
                <a:cubicBezTo>
                  <a:pt x="29" y="2"/>
                  <a:pt x="48" y="25"/>
                  <a:pt x="46" y="52"/>
                </a:cubicBezTo>
                <a:cubicBezTo>
                  <a:pt x="46" y="53"/>
                  <a:pt x="45" y="54"/>
                  <a:pt x="44" y="5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28" name="Freeform 58"/>
          <p:cNvSpPr>
            <a:spLocks/>
          </p:cNvSpPr>
          <p:nvPr/>
        </p:nvSpPr>
        <p:spPr bwMode="auto">
          <a:xfrm>
            <a:off x="6453725" y="4210585"/>
            <a:ext cx="37473" cy="41099"/>
          </a:xfrm>
          <a:custGeom>
            <a:avLst/>
            <a:gdLst>
              <a:gd name="T0" fmla="*/ 30 w 34"/>
              <a:gd name="T1" fmla="*/ 37 h 38"/>
              <a:gd name="T2" fmla="*/ 28 w 34"/>
              <a:gd name="T3" fmla="*/ 35 h 38"/>
              <a:gd name="T4" fmla="*/ 2 w 34"/>
              <a:gd name="T5" fmla="*/ 4 h 38"/>
              <a:gd name="T6" fmla="*/ 0 w 34"/>
              <a:gd name="T7" fmla="*/ 2 h 38"/>
              <a:gd name="T8" fmla="*/ 2 w 34"/>
              <a:gd name="T9" fmla="*/ 0 h 38"/>
              <a:gd name="T10" fmla="*/ 32 w 34"/>
              <a:gd name="T11" fmla="*/ 35 h 38"/>
              <a:gd name="T12" fmla="*/ 30 w 34"/>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0" y="37"/>
                </a:moveTo>
                <a:cubicBezTo>
                  <a:pt x="29" y="37"/>
                  <a:pt x="28" y="36"/>
                  <a:pt x="28" y="35"/>
                </a:cubicBezTo>
                <a:cubicBezTo>
                  <a:pt x="29" y="19"/>
                  <a:pt x="17" y="6"/>
                  <a:pt x="2" y="4"/>
                </a:cubicBezTo>
                <a:cubicBezTo>
                  <a:pt x="0" y="4"/>
                  <a:pt x="0" y="3"/>
                  <a:pt x="0" y="2"/>
                </a:cubicBezTo>
                <a:cubicBezTo>
                  <a:pt x="0" y="1"/>
                  <a:pt x="1" y="0"/>
                  <a:pt x="2" y="0"/>
                </a:cubicBezTo>
                <a:cubicBezTo>
                  <a:pt x="20" y="1"/>
                  <a:pt x="34" y="17"/>
                  <a:pt x="32" y="35"/>
                </a:cubicBezTo>
                <a:cubicBezTo>
                  <a:pt x="32" y="37"/>
                  <a:pt x="31" y="38"/>
                  <a:pt x="30" y="3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grpSp>
        <p:nvGrpSpPr>
          <p:cNvPr id="29" name="Group 28"/>
          <p:cNvGrpSpPr/>
          <p:nvPr/>
        </p:nvGrpSpPr>
        <p:grpSpPr>
          <a:xfrm>
            <a:off x="7350639" y="4151354"/>
            <a:ext cx="134176" cy="108791"/>
            <a:chOff x="8204200" y="4559300"/>
            <a:chExt cx="176213" cy="142875"/>
          </a:xfrm>
        </p:grpSpPr>
        <p:sp>
          <p:nvSpPr>
            <p:cNvPr id="69" name="Freeform 59"/>
            <p:cNvSpPr>
              <a:spLocks/>
            </p:cNvSpPr>
            <p:nvPr/>
          </p:nvSpPr>
          <p:spPr bwMode="auto">
            <a:xfrm>
              <a:off x="8266113" y="4664075"/>
              <a:ext cx="38100" cy="38100"/>
            </a:xfrm>
            <a:custGeom>
              <a:avLst/>
              <a:gdLst>
                <a:gd name="T0" fmla="*/ 8 w 27"/>
                <a:gd name="T1" fmla="*/ 9 h 27"/>
                <a:gd name="T2" fmla="*/ 7 w 27"/>
                <a:gd name="T3" fmla="*/ 7 h 27"/>
                <a:gd name="T4" fmla="*/ 7 w 27"/>
                <a:gd name="T5" fmla="*/ 1 h 27"/>
                <a:gd name="T6" fmla="*/ 0 w 27"/>
                <a:gd name="T7" fmla="*/ 13 h 27"/>
                <a:gd name="T8" fmla="*/ 13 w 27"/>
                <a:gd name="T9" fmla="*/ 27 h 27"/>
                <a:gd name="T10" fmla="*/ 27 w 27"/>
                <a:gd name="T11" fmla="*/ 13 h 27"/>
                <a:gd name="T12" fmla="*/ 14 w 27"/>
                <a:gd name="T13" fmla="*/ 0 h 27"/>
                <a:gd name="T14" fmla="*/ 14 w 27"/>
                <a:gd name="T15" fmla="*/ 6 h 27"/>
                <a:gd name="T16" fmla="*/ 14 w 27"/>
                <a:gd name="T17" fmla="*/ 6 h 27"/>
                <a:gd name="T18" fmla="*/ 14 w 27"/>
                <a:gd name="T19" fmla="*/ 7 h 27"/>
                <a:gd name="T20" fmla="*/ 11 w 27"/>
                <a:gd name="T21" fmla="*/ 10 h 27"/>
                <a:gd name="T22" fmla="*/ 11 w 27"/>
                <a:gd name="T23" fmla="*/ 10 h 27"/>
                <a:gd name="T24" fmla="*/ 11 w 27"/>
                <a:gd name="T25" fmla="*/ 10 h 27"/>
                <a:gd name="T26" fmla="*/ 8 w 27"/>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8" y="9"/>
                  </a:moveTo>
                  <a:cubicBezTo>
                    <a:pt x="8" y="9"/>
                    <a:pt x="7" y="8"/>
                    <a:pt x="7" y="7"/>
                  </a:cubicBezTo>
                  <a:cubicBezTo>
                    <a:pt x="7" y="1"/>
                    <a:pt x="7" y="1"/>
                    <a:pt x="7" y="1"/>
                  </a:cubicBezTo>
                  <a:cubicBezTo>
                    <a:pt x="3" y="4"/>
                    <a:pt x="0" y="8"/>
                    <a:pt x="0" y="13"/>
                  </a:cubicBezTo>
                  <a:cubicBezTo>
                    <a:pt x="0" y="20"/>
                    <a:pt x="6" y="27"/>
                    <a:pt x="13" y="27"/>
                  </a:cubicBezTo>
                  <a:cubicBezTo>
                    <a:pt x="21" y="27"/>
                    <a:pt x="27" y="20"/>
                    <a:pt x="27" y="13"/>
                  </a:cubicBezTo>
                  <a:cubicBezTo>
                    <a:pt x="27" y="6"/>
                    <a:pt x="21" y="0"/>
                    <a:pt x="14" y="0"/>
                  </a:cubicBezTo>
                  <a:cubicBezTo>
                    <a:pt x="14" y="6"/>
                    <a:pt x="14" y="6"/>
                    <a:pt x="14" y="6"/>
                  </a:cubicBezTo>
                  <a:cubicBezTo>
                    <a:pt x="14" y="6"/>
                    <a:pt x="14" y="6"/>
                    <a:pt x="14" y="6"/>
                  </a:cubicBezTo>
                  <a:cubicBezTo>
                    <a:pt x="14" y="7"/>
                    <a:pt x="14" y="7"/>
                    <a:pt x="14" y="7"/>
                  </a:cubicBezTo>
                  <a:cubicBezTo>
                    <a:pt x="14" y="9"/>
                    <a:pt x="13" y="10"/>
                    <a:pt x="11" y="10"/>
                  </a:cubicBezTo>
                  <a:cubicBezTo>
                    <a:pt x="11" y="10"/>
                    <a:pt x="11" y="10"/>
                    <a:pt x="11" y="10"/>
                  </a:cubicBezTo>
                  <a:cubicBezTo>
                    <a:pt x="11" y="10"/>
                    <a:pt x="11" y="10"/>
                    <a:pt x="11" y="10"/>
                  </a:cubicBezTo>
                  <a:cubicBezTo>
                    <a:pt x="10" y="10"/>
                    <a:pt x="9" y="10"/>
                    <a:pt x="8" y="9"/>
                  </a:cubicBezTo>
                </a:path>
              </a:pathLst>
            </a:custGeom>
            <a:solidFill>
              <a:srgbClr val="00A8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70" name="Freeform 60"/>
            <p:cNvSpPr>
              <a:spLocks/>
            </p:cNvSpPr>
            <p:nvPr/>
          </p:nvSpPr>
          <p:spPr bwMode="auto">
            <a:xfrm>
              <a:off x="8253413" y="4587875"/>
              <a:ext cx="41275" cy="39688"/>
            </a:xfrm>
            <a:custGeom>
              <a:avLst/>
              <a:gdLst>
                <a:gd name="T0" fmla="*/ 25 w 28"/>
                <a:gd name="T1" fmla="*/ 15 h 28"/>
                <a:gd name="T2" fmla="*/ 24 w 28"/>
                <a:gd name="T3" fmla="*/ 15 h 28"/>
                <a:gd name="T4" fmla="*/ 21 w 28"/>
                <a:gd name="T5" fmla="*/ 12 h 28"/>
                <a:gd name="T6" fmla="*/ 21 w 28"/>
                <a:gd name="T7" fmla="*/ 11 h 28"/>
                <a:gd name="T8" fmla="*/ 23 w 28"/>
                <a:gd name="T9" fmla="*/ 8 h 28"/>
                <a:gd name="T10" fmla="*/ 26 w 28"/>
                <a:gd name="T11" fmla="*/ 7 h 28"/>
                <a:gd name="T12" fmla="*/ 14 w 28"/>
                <a:gd name="T13" fmla="*/ 0 h 28"/>
                <a:gd name="T14" fmla="*/ 4 w 28"/>
                <a:gd name="T15" fmla="*/ 5 h 28"/>
                <a:gd name="T16" fmla="*/ 9 w 28"/>
                <a:gd name="T17" fmla="*/ 8 h 28"/>
                <a:gd name="T18" fmla="*/ 10 w 28"/>
                <a:gd name="T19" fmla="*/ 11 h 28"/>
                <a:gd name="T20" fmla="*/ 10 w 28"/>
                <a:gd name="T21" fmla="*/ 13 h 28"/>
                <a:gd name="T22" fmla="*/ 10 w 28"/>
                <a:gd name="T23" fmla="*/ 13 h 28"/>
                <a:gd name="T24" fmla="*/ 7 w 28"/>
                <a:gd name="T25" fmla="*/ 15 h 28"/>
                <a:gd name="T26" fmla="*/ 5 w 28"/>
                <a:gd name="T27" fmla="*/ 14 h 28"/>
                <a:gd name="T28" fmla="*/ 1 w 28"/>
                <a:gd name="T29" fmla="*/ 12 h 28"/>
                <a:gd name="T30" fmla="*/ 0 w 28"/>
                <a:gd name="T31" fmla="*/ 14 h 28"/>
                <a:gd name="T32" fmla="*/ 11 w 28"/>
                <a:gd name="T33" fmla="*/ 28 h 28"/>
                <a:gd name="T34" fmla="*/ 11 w 28"/>
                <a:gd name="T35" fmla="*/ 25 h 28"/>
                <a:gd name="T36" fmla="*/ 11 w 28"/>
                <a:gd name="T37" fmla="*/ 24 h 28"/>
                <a:gd name="T38" fmla="*/ 14 w 28"/>
                <a:gd name="T39" fmla="*/ 21 h 28"/>
                <a:gd name="T40" fmla="*/ 15 w 28"/>
                <a:gd name="T41" fmla="*/ 21 h 28"/>
                <a:gd name="T42" fmla="*/ 18 w 28"/>
                <a:gd name="T43" fmla="*/ 24 h 28"/>
                <a:gd name="T44" fmla="*/ 19 w 28"/>
                <a:gd name="T45" fmla="*/ 27 h 28"/>
                <a:gd name="T46" fmla="*/ 28 w 28"/>
                <a:gd name="T47" fmla="*/ 14 h 28"/>
                <a:gd name="T48" fmla="*/ 25 w 28"/>
                <a:gd name="T4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8">
                  <a:moveTo>
                    <a:pt x="25" y="15"/>
                  </a:moveTo>
                  <a:cubicBezTo>
                    <a:pt x="24" y="15"/>
                    <a:pt x="24" y="15"/>
                    <a:pt x="24" y="15"/>
                  </a:cubicBezTo>
                  <a:cubicBezTo>
                    <a:pt x="23" y="15"/>
                    <a:pt x="21" y="14"/>
                    <a:pt x="21" y="12"/>
                  </a:cubicBezTo>
                  <a:cubicBezTo>
                    <a:pt x="21" y="11"/>
                    <a:pt x="21" y="11"/>
                    <a:pt x="21" y="11"/>
                  </a:cubicBezTo>
                  <a:cubicBezTo>
                    <a:pt x="21" y="10"/>
                    <a:pt x="22" y="8"/>
                    <a:pt x="23" y="8"/>
                  </a:cubicBezTo>
                  <a:cubicBezTo>
                    <a:pt x="26" y="7"/>
                    <a:pt x="26" y="7"/>
                    <a:pt x="26" y="7"/>
                  </a:cubicBezTo>
                  <a:cubicBezTo>
                    <a:pt x="24" y="3"/>
                    <a:pt x="19" y="0"/>
                    <a:pt x="14" y="0"/>
                  </a:cubicBezTo>
                  <a:cubicBezTo>
                    <a:pt x="10" y="0"/>
                    <a:pt x="6" y="2"/>
                    <a:pt x="4" y="5"/>
                  </a:cubicBezTo>
                  <a:cubicBezTo>
                    <a:pt x="9" y="8"/>
                    <a:pt x="9" y="8"/>
                    <a:pt x="9" y="8"/>
                  </a:cubicBezTo>
                  <a:cubicBezTo>
                    <a:pt x="10" y="9"/>
                    <a:pt x="10" y="10"/>
                    <a:pt x="10" y="11"/>
                  </a:cubicBezTo>
                  <a:cubicBezTo>
                    <a:pt x="10" y="12"/>
                    <a:pt x="10" y="13"/>
                    <a:pt x="10" y="13"/>
                  </a:cubicBezTo>
                  <a:cubicBezTo>
                    <a:pt x="10" y="13"/>
                    <a:pt x="10" y="13"/>
                    <a:pt x="10" y="13"/>
                  </a:cubicBezTo>
                  <a:cubicBezTo>
                    <a:pt x="9" y="14"/>
                    <a:pt x="8" y="15"/>
                    <a:pt x="7" y="15"/>
                  </a:cubicBezTo>
                  <a:cubicBezTo>
                    <a:pt x="6" y="15"/>
                    <a:pt x="6" y="15"/>
                    <a:pt x="5" y="14"/>
                  </a:cubicBezTo>
                  <a:cubicBezTo>
                    <a:pt x="1" y="12"/>
                    <a:pt x="1" y="12"/>
                    <a:pt x="1" y="12"/>
                  </a:cubicBezTo>
                  <a:cubicBezTo>
                    <a:pt x="1" y="12"/>
                    <a:pt x="0" y="13"/>
                    <a:pt x="0" y="14"/>
                  </a:cubicBezTo>
                  <a:cubicBezTo>
                    <a:pt x="0" y="21"/>
                    <a:pt x="5" y="26"/>
                    <a:pt x="11" y="28"/>
                  </a:cubicBezTo>
                  <a:cubicBezTo>
                    <a:pt x="11" y="25"/>
                    <a:pt x="11" y="25"/>
                    <a:pt x="11" y="25"/>
                  </a:cubicBezTo>
                  <a:cubicBezTo>
                    <a:pt x="11" y="24"/>
                    <a:pt x="11" y="24"/>
                    <a:pt x="11" y="24"/>
                  </a:cubicBezTo>
                  <a:cubicBezTo>
                    <a:pt x="11" y="23"/>
                    <a:pt x="12" y="21"/>
                    <a:pt x="14" y="21"/>
                  </a:cubicBezTo>
                  <a:cubicBezTo>
                    <a:pt x="15" y="21"/>
                    <a:pt x="15" y="21"/>
                    <a:pt x="15" y="21"/>
                  </a:cubicBezTo>
                  <a:cubicBezTo>
                    <a:pt x="16" y="21"/>
                    <a:pt x="18" y="22"/>
                    <a:pt x="18" y="24"/>
                  </a:cubicBezTo>
                  <a:cubicBezTo>
                    <a:pt x="19" y="27"/>
                    <a:pt x="19" y="27"/>
                    <a:pt x="19" y="27"/>
                  </a:cubicBezTo>
                  <a:cubicBezTo>
                    <a:pt x="24" y="25"/>
                    <a:pt x="28" y="20"/>
                    <a:pt x="28" y="14"/>
                  </a:cubicBezTo>
                  <a:cubicBezTo>
                    <a:pt x="25" y="15"/>
                    <a:pt x="25" y="15"/>
                    <a:pt x="25" y="15"/>
                  </a:cubicBezTo>
                  <a:close/>
                </a:path>
              </a:pathLst>
            </a:custGeom>
            <a:solidFill>
              <a:srgbClr val="00A8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71" name="Rectangle 61"/>
            <p:cNvSpPr>
              <a:spLocks noChangeArrowheads="1"/>
            </p:cNvSpPr>
            <p:nvPr/>
          </p:nvSpPr>
          <p:spPr bwMode="auto">
            <a:xfrm>
              <a:off x="8266113" y="4605338"/>
              <a:ext cx="1588" cy="1588"/>
            </a:xfrm>
            <a:prstGeom prst="rect">
              <a:avLst/>
            </a:prstGeom>
            <a:solidFill>
              <a:srgbClr val="00A8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72" name="Freeform 62"/>
            <p:cNvSpPr>
              <a:spLocks/>
            </p:cNvSpPr>
            <p:nvPr/>
          </p:nvSpPr>
          <p:spPr bwMode="auto">
            <a:xfrm>
              <a:off x="8272463" y="4621213"/>
              <a:ext cx="11113" cy="53975"/>
            </a:xfrm>
            <a:custGeom>
              <a:avLst/>
              <a:gdLst>
                <a:gd name="T0" fmla="*/ 8 w 8"/>
                <a:gd name="T1" fmla="*/ 37 h 38"/>
                <a:gd name="T2" fmla="*/ 8 w 8"/>
                <a:gd name="T3" fmla="*/ 37 h 38"/>
                <a:gd name="T4" fmla="*/ 7 w 8"/>
                <a:gd name="T5" fmla="*/ 30 h 38"/>
                <a:gd name="T6" fmla="*/ 4 w 8"/>
                <a:gd name="T7" fmla="*/ 5 h 38"/>
                <a:gd name="T8" fmla="*/ 3 w 8"/>
                <a:gd name="T9" fmla="*/ 1 h 38"/>
                <a:gd name="T10" fmla="*/ 2 w 8"/>
                <a:gd name="T11" fmla="*/ 0 h 38"/>
                <a:gd name="T12" fmla="*/ 1 w 8"/>
                <a:gd name="T13" fmla="*/ 0 h 38"/>
                <a:gd name="T14" fmla="*/ 0 w 8"/>
                <a:gd name="T15" fmla="*/ 1 h 38"/>
                <a:gd name="T16" fmla="*/ 0 w 8"/>
                <a:gd name="T17" fmla="*/ 2 h 38"/>
                <a:gd name="T18" fmla="*/ 0 w 8"/>
                <a:gd name="T19" fmla="*/ 5 h 38"/>
                <a:gd name="T20" fmla="*/ 3 w 8"/>
                <a:gd name="T21" fmla="*/ 30 h 38"/>
                <a:gd name="T22" fmla="*/ 4 w 8"/>
                <a:gd name="T23" fmla="*/ 37 h 38"/>
                <a:gd name="T24" fmla="*/ 5 w 8"/>
                <a:gd name="T25" fmla="*/ 38 h 38"/>
                <a:gd name="T26" fmla="*/ 6 w 8"/>
                <a:gd name="T27" fmla="*/ 38 h 38"/>
                <a:gd name="T28" fmla="*/ 6 w 8"/>
                <a:gd name="T29" fmla="*/ 38 h 38"/>
                <a:gd name="T30" fmla="*/ 8 w 8"/>
                <a:gd name="T3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38">
                  <a:moveTo>
                    <a:pt x="8" y="37"/>
                  </a:moveTo>
                  <a:cubicBezTo>
                    <a:pt x="8" y="37"/>
                    <a:pt x="8" y="37"/>
                    <a:pt x="8" y="37"/>
                  </a:cubicBezTo>
                  <a:cubicBezTo>
                    <a:pt x="7" y="30"/>
                    <a:pt x="7" y="30"/>
                    <a:pt x="7" y="30"/>
                  </a:cubicBezTo>
                  <a:cubicBezTo>
                    <a:pt x="4" y="5"/>
                    <a:pt x="4" y="5"/>
                    <a:pt x="4" y="5"/>
                  </a:cubicBezTo>
                  <a:cubicBezTo>
                    <a:pt x="3" y="1"/>
                    <a:pt x="3" y="1"/>
                    <a:pt x="3" y="1"/>
                  </a:cubicBezTo>
                  <a:cubicBezTo>
                    <a:pt x="3" y="0"/>
                    <a:pt x="3" y="0"/>
                    <a:pt x="2" y="0"/>
                  </a:cubicBezTo>
                  <a:cubicBezTo>
                    <a:pt x="1" y="0"/>
                    <a:pt x="1" y="0"/>
                    <a:pt x="1" y="0"/>
                  </a:cubicBezTo>
                  <a:cubicBezTo>
                    <a:pt x="1" y="0"/>
                    <a:pt x="0" y="1"/>
                    <a:pt x="0" y="1"/>
                  </a:cubicBezTo>
                  <a:cubicBezTo>
                    <a:pt x="0" y="2"/>
                    <a:pt x="0" y="2"/>
                    <a:pt x="0" y="2"/>
                  </a:cubicBezTo>
                  <a:cubicBezTo>
                    <a:pt x="0" y="5"/>
                    <a:pt x="0" y="5"/>
                    <a:pt x="0" y="5"/>
                  </a:cubicBezTo>
                  <a:cubicBezTo>
                    <a:pt x="3" y="30"/>
                    <a:pt x="3" y="30"/>
                    <a:pt x="3" y="30"/>
                  </a:cubicBezTo>
                  <a:cubicBezTo>
                    <a:pt x="4" y="37"/>
                    <a:pt x="4" y="37"/>
                    <a:pt x="4" y="37"/>
                  </a:cubicBezTo>
                  <a:cubicBezTo>
                    <a:pt x="5" y="38"/>
                    <a:pt x="5" y="38"/>
                    <a:pt x="5" y="38"/>
                  </a:cubicBezTo>
                  <a:cubicBezTo>
                    <a:pt x="5" y="38"/>
                    <a:pt x="5" y="38"/>
                    <a:pt x="6" y="38"/>
                  </a:cubicBezTo>
                  <a:cubicBezTo>
                    <a:pt x="6" y="38"/>
                    <a:pt x="6" y="38"/>
                    <a:pt x="6" y="38"/>
                  </a:cubicBezTo>
                  <a:cubicBezTo>
                    <a:pt x="7" y="38"/>
                    <a:pt x="8" y="38"/>
                    <a:pt x="8" y="37"/>
                  </a:cubicBezTo>
                  <a:close/>
                </a:path>
              </a:pathLst>
            </a:custGeom>
            <a:solidFill>
              <a:srgbClr val="00A8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73" name="Rectangle 63"/>
            <p:cNvSpPr>
              <a:spLocks noChangeArrowheads="1"/>
            </p:cNvSpPr>
            <p:nvPr/>
          </p:nvSpPr>
          <p:spPr bwMode="auto">
            <a:xfrm>
              <a:off x="8280400" y="4675188"/>
              <a:ext cx="1588" cy="1588"/>
            </a:xfrm>
            <a:prstGeom prst="rect">
              <a:avLst/>
            </a:prstGeom>
            <a:solidFill>
              <a:srgbClr val="00A8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74" name="Rectangle 64"/>
            <p:cNvSpPr>
              <a:spLocks noChangeArrowheads="1"/>
            </p:cNvSpPr>
            <p:nvPr/>
          </p:nvSpPr>
          <p:spPr bwMode="auto">
            <a:xfrm>
              <a:off x="8289925" y="4606925"/>
              <a:ext cx="1588" cy="1588"/>
            </a:xfrm>
            <a:prstGeom prst="rect">
              <a:avLst/>
            </a:prstGeom>
            <a:solidFill>
              <a:srgbClr val="00A8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75" name="Freeform 65"/>
            <p:cNvSpPr>
              <a:spLocks/>
            </p:cNvSpPr>
            <p:nvPr/>
          </p:nvSpPr>
          <p:spPr bwMode="auto">
            <a:xfrm>
              <a:off x="8204200" y="4559300"/>
              <a:ext cx="61913" cy="47625"/>
            </a:xfrm>
            <a:custGeom>
              <a:avLst/>
              <a:gdLst>
                <a:gd name="T0" fmla="*/ 43 w 44"/>
                <a:gd name="T1" fmla="*/ 30 h 33"/>
                <a:gd name="T2" fmla="*/ 38 w 44"/>
                <a:gd name="T3" fmla="*/ 27 h 33"/>
                <a:gd name="T4" fmla="*/ 19 w 44"/>
                <a:gd name="T5" fmla="*/ 14 h 33"/>
                <a:gd name="T6" fmla="*/ 20 w 44"/>
                <a:gd name="T7" fmla="*/ 13 h 33"/>
                <a:gd name="T8" fmla="*/ 20 w 44"/>
                <a:gd name="T9" fmla="*/ 12 h 33"/>
                <a:gd name="T10" fmla="*/ 20 w 44"/>
                <a:gd name="T11" fmla="*/ 10 h 33"/>
                <a:gd name="T12" fmla="*/ 10 w 44"/>
                <a:gd name="T13" fmla="*/ 0 h 33"/>
                <a:gd name="T14" fmla="*/ 0 w 44"/>
                <a:gd name="T15" fmla="*/ 10 h 33"/>
                <a:gd name="T16" fmla="*/ 10 w 44"/>
                <a:gd name="T17" fmla="*/ 20 h 33"/>
                <a:gd name="T18" fmla="*/ 16 w 44"/>
                <a:gd name="T19" fmla="*/ 18 h 33"/>
                <a:gd name="T20" fmla="*/ 17 w 44"/>
                <a:gd name="T21" fmla="*/ 18 h 33"/>
                <a:gd name="T22" fmla="*/ 18 w 44"/>
                <a:gd name="T23" fmla="*/ 17 h 33"/>
                <a:gd name="T24" fmla="*/ 36 w 44"/>
                <a:gd name="T25" fmla="*/ 30 h 33"/>
                <a:gd name="T26" fmla="*/ 41 w 44"/>
                <a:gd name="T27" fmla="*/ 33 h 33"/>
                <a:gd name="T28" fmla="*/ 42 w 44"/>
                <a:gd name="T29" fmla="*/ 33 h 33"/>
                <a:gd name="T30" fmla="*/ 43 w 44"/>
                <a:gd name="T31" fmla="*/ 32 h 33"/>
                <a:gd name="T32" fmla="*/ 44 w 44"/>
                <a:gd name="T33" fmla="*/ 31 h 33"/>
                <a:gd name="T34" fmla="*/ 43 w 44"/>
                <a:gd name="T35"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33">
                  <a:moveTo>
                    <a:pt x="43" y="30"/>
                  </a:moveTo>
                  <a:cubicBezTo>
                    <a:pt x="38" y="27"/>
                    <a:pt x="38" y="27"/>
                    <a:pt x="38" y="27"/>
                  </a:cubicBezTo>
                  <a:cubicBezTo>
                    <a:pt x="19" y="14"/>
                    <a:pt x="19" y="14"/>
                    <a:pt x="19" y="14"/>
                  </a:cubicBezTo>
                  <a:cubicBezTo>
                    <a:pt x="20" y="13"/>
                    <a:pt x="20" y="13"/>
                    <a:pt x="20" y="13"/>
                  </a:cubicBezTo>
                  <a:cubicBezTo>
                    <a:pt x="20" y="12"/>
                    <a:pt x="20" y="12"/>
                    <a:pt x="20" y="12"/>
                  </a:cubicBezTo>
                  <a:cubicBezTo>
                    <a:pt x="20" y="12"/>
                    <a:pt x="20" y="11"/>
                    <a:pt x="20" y="10"/>
                  </a:cubicBezTo>
                  <a:cubicBezTo>
                    <a:pt x="20" y="4"/>
                    <a:pt x="16" y="0"/>
                    <a:pt x="10" y="0"/>
                  </a:cubicBezTo>
                  <a:cubicBezTo>
                    <a:pt x="4" y="0"/>
                    <a:pt x="0" y="4"/>
                    <a:pt x="0" y="10"/>
                  </a:cubicBezTo>
                  <a:cubicBezTo>
                    <a:pt x="0" y="16"/>
                    <a:pt x="4" y="20"/>
                    <a:pt x="10" y="20"/>
                  </a:cubicBezTo>
                  <a:cubicBezTo>
                    <a:pt x="12" y="20"/>
                    <a:pt x="14" y="20"/>
                    <a:pt x="16" y="18"/>
                  </a:cubicBezTo>
                  <a:cubicBezTo>
                    <a:pt x="17" y="18"/>
                    <a:pt x="17" y="18"/>
                    <a:pt x="17" y="18"/>
                  </a:cubicBezTo>
                  <a:cubicBezTo>
                    <a:pt x="18" y="17"/>
                    <a:pt x="18" y="17"/>
                    <a:pt x="18" y="17"/>
                  </a:cubicBezTo>
                  <a:cubicBezTo>
                    <a:pt x="36" y="30"/>
                    <a:pt x="36" y="30"/>
                    <a:pt x="36" y="30"/>
                  </a:cubicBezTo>
                  <a:cubicBezTo>
                    <a:pt x="41" y="33"/>
                    <a:pt x="41" y="33"/>
                    <a:pt x="41" y="33"/>
                  </a:cubicBezTo>
                  <a:cubicBezTo>
                    <a:pt x="42" y="33"/>
                    <a:pt x="42" y="33"/>
                    <a:pt x="42" y="33"/>
                  </a:cubicBezTo>
                  <a:cubicBezTo>
                    <a:pt x="42" y="33"/>
                    <a:pt x="43" y="33"/>
                    <a:pt x="43" y="32"/>
                  </a:cubicBezTo>
                  <a:cubicBezTo>
                    <a:pt x="44" y="31"/>
                    <a:pt x="44" y="31"/>
                    <a:pt x="44" y="31"/>
                  </a:cubicBezTo>
                  <a:cubicBezTo>
                    <a:pt x="44" y="31"/>
                    <a:pt x="43" y="30"/>
                    <a:pt x="43" y="30"/>
                  </a:cubicBezTo>
                  <a:close/>
                </a:path>
              </a:pathLst>
            </a:custGeom>
            <a:solidFill>
              <a:srgbClr val="00A8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sp>
          <p:nvSpPr>
            <p:cNvPr id="76" name="Freeform 66"/>
            <p:cNvSpPr>
              <a:spLocks/>
            </p:cNvSpPr>
            <p:nvPr/>
          </p:nvSpPr>
          <p:spPr bwMode="auto">
            <a:xfrm>
              <a:off x="8285163" y="4564063"/>
              <a:ext cx="95250" cy="63500"/>
            </a:xfrm>
            <a:custGeom>
              <a:avLst/>
              <a:gdLst>
                <a:gd name="T0" fmla="*/ 44 w 67"/>
                <a:gd name="T1" fmla="*/ 0 h 45"/>
                <a:gd name="T2" fmla="*/ 22 w 67"/>
                <a:gd name="T3" fmla="*/ 21 h 45"/>
                <a:gd name="T4" fmla="*/ 22 w 67"/>
                <a:gd name="T5" fmla="*/ 22 h 45"/>
                <a:gd name="T6" fmla="*/ 22 w 67"/>
                <a:gd name="T7" fmla="*/ 22 h 45"/>
                <a:gd name="T8" fmla="*/ 22 w 67"/>
                <a:gd name="T9" fmla="*/ 23 h 45"/>
                <a:gd name="T10" fmla="*/ 5 w 67"/>
                <a:gd name="T11" fmla="*/ 26 h 45"/>
                <a:gd name="T12" fmla="*/ 2 w 67"/>
                <a:gd name="T13" fmla="*/ 27 h 45"/>
                <a:gd name="T14" fmla="*/ 0 w 67"/>
                <a:gd name="T15" fmla="*/ 28 h 45"/>
                <a:gd name="T16" fmla="*/ 1 w 67"/>
                <a:gd name="T17" fmla="*/ 29 h 45"/>
                <a:gd name="T18" fmla="*/ 2 w 67"/>
                <a:gd name="T19" fmla="*/ 30 h 45"/>
                <a:gd name="T20" fmla="*/ 3 w 67"/>
                <a:gd name="T21" fmla="*/ 30 h 45"/>
                <a:gd name="T22" fmla="*/ 6 w 67"/>
                <a:gd name="T23" fmla="*/ 29 h 45"/>
                <a:gd name="T24" fmla="*/ 22 w 67"/>
                <a:gd name="T25" fmla="*/ 26 h 45"/>
                <a:gd name="T26" fmla="*/ 22 w 67"/>
                <a:gd name="T27" fmla="*/ 27 h 45"/>
                <a:gd name="T28" fmla="*/ 23 w 67"/>
                <a:gd name="T29" fmla="*/ 28 h 45"/>
                <a:gd name="T30" fmla="*/ 44 w 67"/>
                <a:gd name="T31" fmla="*/ 45 h 45"/>
                <a:gd name="T32" fmla="*/ 67 w 67"/>
                <a:gd name="T33" fmla="*/ 22 h 45"/>
                <a:gd name="T34" fmla="*/ 44 w 67"/>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45">
                  <a:moveTo>
                    <a:pt x="44" y="0"/>
                  </a:moveTo>
                  <a:cubicBezTo>
                    <a:pt x="33" y="0"/>
                    <a:pt x="23" y="9"/>
                    <a:pt x="22" y="21"/>
                  </a:cubicBezTo>
                  <a:cubicBezTo>
                    <a:pt x="22" y="22"/>
                    <a:pt x="22" y="22"/>
                    <a:pt x="22" y="22"/>
                  </a:cubicBezTo>
                  <a:cubicBezTo>
                    <a:pt x="22" y="22"/>
                    <a:pt x="22" y="22"/>
                    <a:pt x="22" y="22"/>
                  </a:cubicBezTo>
                  <a:cubicBezTo>
                    <a:pt x="22" y="23"/>
                    <a:pt x="22" y="23"/>
                    <a:pt x="22" y="23"/>
                  </a:cubicBezTo>
                  <a:cubicBezTo>
                    <a:pt x="5" y="26"/>
                    <a:pt x="5" y="26"/>
                    <a:pt x="5" y="26"/>
                  </a:cubicBezTo>
                  <a:cubicBezTo>
                    <a:pt x="2" y="27"/>
                    <a:pt x="2" y="27"/>
                    <a:pt x="2" y="27"/>
                  </a:cubicBezTo>
                  <a:cubicBezTo>
                    <a:pt x="1" y="27"/>
                    <a:pt x="1" y="28"/>
                    <a:pt x="0" y="28"/>
                  </a:cubicBezTo>
                  <a:cubicBezTo>
                    <a:pt x="1" y="29"/>
                    <a:pt x="1" y="29"/>
                    <a:pt x="1" y="29"/>
                  </a:cubicBezTo>
                  <a:cubicBezTo>
                    <a:pt x="1" y="30"/>
                    <a:pt x="1" y="30"/>
                    <a:pt x="2" y="30"/>
                  </a:cubicBezTo>
                  <a:cubicBezTo>
                    <a:pt x="3" y="30"/>
                    <a:pt x="3" y="30"/>
                    <a:pt x="3" y="30"/>
                  </a:cubicBezTo>
                  <a:cubicBezTo>
                    <a:pt x="6" y="29"/>
                    <a:pt x="6" y="29"/>
                    <a:pt x="6" y="29"/>
                  </a:cubicBezTo>
                  <a:cubicBezTo>
                    <a:pt x="22" y="26"/>
                    <a:pt x="22" y="26"/>
                    <a:pt x="22" y="26"/>
                  </a:cubicBezTo>
                  <a:cubicBezTo>
                    <a:pt x="22" y="27"/>
                    <a:pt x="22" y="27"/>
                    <a:pt x="22" y="27"/>
                  </a:cubicBezTo>
                  <a:cubicBezTo>
                    <a:pt x="23" y="28"/>
                    <a:pt x="23" y="28"/>
                    <a:pt x="23" y="28"/>
                  </a:cubicBezTo>
                  <a:cubicBezTo>
                    <a:pt x="25" y="38"/>
                    <a:pt x="34" y="45"/>
                    <a:pt x="44" y="45"/>
                  </a:cubicBezTo>
                  <a:cubicBezTo>
                    <a:pt x="57" y="45"/>
                    <a:pt x="67" y="35"/>
                    <a:pt x="67" y="22"/>
                  </a:cubicBezTo>
                  <a:cubicBezTo>
                    <a:pt x="67" y="10"/>
                    <a:pt x="57" y="0"/>
                    <a:pt x="44" y="0"/>
                  </a:cubicBezTo>
                  <a:close/>
                </a:path>
              </a:pathLst>
            </a:custGeom>
            <a:solidFill>
              <a:srgbClr val="00A8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GB" sz="1013"/>
            </a:p>
          </p:txBody>
        </p:sp>
      </p:grpSp>
      <p:sp>
        <p:nvSpPr>
          <p:cNvPr id="30" name="Rectangle 77"/>
          <p:cNvSpPr>
            <a:spLocks noChangeArrowheads="1"/>
          </p:cNvSpPr>
          <p:nvPr/>
        </p:nvSpPr>
        <p:spPr bwMode="auto">
          <a:xfrm>
            <a:off x="1294220" y="3853996"/>
            <a:ext cx="147476" cy="86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563" b="1" dirty="0">
                <a:solidFill>
                  <a:srgbClr val="000000"/>
                </a:solidFill>
                <a:latin typeface="Calibri" panose="020F0502020204030204" pitchFamily="34" charset="0"/>
              </a:rPr>
              <a:t>1964</a:t>
            </a:r>
            <a:endParaRPr lang="en-US" altLang="en-US" sz="1013" dirty="0"/>
          </a:p>
        </p:txBody>
      </p:sp>
      <p:sp>
        <p:nvSpPr>
          <p:cNvPr id="31" name="Rectangle 78"/>
          <p:cNvSpPr>
            <a:spLocks noChangeArrowheads="1"/>
          </p:cNvSpPr>
          <p:nvPr/>
        </p:nvSpPr>
        <p:spPr bwMode="auto">
          <a:xfrm>
            <a:off x="2129540" y="3860051"/>
            <a:ext cx="147476" cy="86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563" b="1" dirty="0">
                <a:solidFill>
                  <a:srgbClr val="000000"/>
                </a:solidFill>
                <a:latin typeface="Calibri" panose="020F0502020204030204" pitchFamily="34" charset="0"/>
              </a:rPr>
              <a:t>1983</a:t>
            </a:r>
            <a:endParaRPr lang="en-US" altLang="en-US" sz="1013" dirty="0"/>
          </a:p>
        </p:txBody>
      </p:sp>
      <p:sp>
        <p:nvSpPr>
          <p:cNvPr id="32" name="Rectangle 79"/>
          <p:cNvSpPr>
            <a:spLocks noChangeArrowheads="1"/>
          </p:cNvSpPr>
          <p:nvPr/>
        </p:nvSpPr>
        <p:spPr bwMode="auto">
          <a:xfrm>
            <a:off x="3592545" y="3853996"/>
            <a:ext cx="147476" cy="86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563" b="1">
                <a:solidFill>
                  <a:srgbClr val="000000"/>
                </a:solidFill>
                <a:latin typeface="Calibri" panose="020F0502020204030204" pitchFamily="34" charset="0"/>
              </a:rPr>
              <a:t>1992</a:t>
            </a:r>
            <a:endParaRPr lang="en-US" altLang="en-US" sz="1013"/>
          </a:p>
        </p:txBody>
      </p:sp>
      <p:sp>
        <p:nvSpPr>
          <p:cNvPr id="33" name="Rectangle 82"/>
          <p:cNvSpPr>
            <a:spLocks noChangeArrowheads="1"/>
          </p:cNvSpPr>
          <p:nvPr/>
        </p:nvSpPr>
        <p:spPr bwMode="auto">
          <a:xfrm>
            <a:off x="5976257" y="3853996"/>
            <a:ext cx="147476" cy="86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563" b="1">
                <a:solidFill>
                  <a:srgbClr val="000000"/>
                </a:solidFill>
                <a:latin typeface="Calibri" panose="020F0502020204030204" pitchFamily="34" charset="0"/>
              </a:rPr>
              <a:t>2006</a:t>
            </a:r>
            <a:endParaRPr lang="en-US" altLang="en-US" sz="1013"/>
          </a:p>
        </p:txBody>
      </p:sp>
      <p:sp>
        <p:nvSpPr>
          <p:cNvPr id="34" name="Rectangle 87"/>
          <p:cNvSpPr>
            <a:spLocks noChangeArrowheads="1"/>
          </p:cNvSpPr>
          <p:nvPr/>
        </p:nvSpPr>
        <p:spPr bwMode="auto">
          <a:xfrm>
            <a:off x="6776469" y="3853996"/>
            <a:ext cx="147476" cy="86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lang="en-US" altLang="en-US" sz="563" b="1">
                <a:solidFill>
                  <a:srgbClr val="000000"/>
                </a:solidFill>
                <a:latin typeface="Calibri" panose="020F0502020204030204" pitchFamily="34" charset="0"/>
              </a:rPr>
              <a:t>2010</a:t>
            </a:r>
            <a:endParaRPr lang="en-US" altLang="en-US" sz="1013"/>
          </a:p>
        </p:txBody>
      </p:sp>
      <p:sp>
        <p:nvSpPr>
          <p:cNvPr id="96" name="Freeform 119"/>
          <p:cNvSpPr>
            <a:spLocks/>
          </p:cNvSpPr>
          <p:nvPr/>
        </p:nvSpPr>
        <p:spPr bwMode="auto">
          <a:xfrm>
            <a:off x="1422796" y="1467874"/>
            <a:ext cx="1490663" cy="1490663"/>
          </a:xfrm>
          <a:custGeom>
            <a:avLst/>
            <a:gdLst>
              <a:gd name="T0" fmla="*/ 897 w 1391"/>
              <a:gd name="T1" fmla="*/ 1279 h 1390"/>
              <a:gd name="T2" fmla="*/ 111 w 1391"/>
              <a:gd name="T3" fmla="*/ 896 h 1390"/>
              <a:gd name="T4" fmla="*/ 494 w 1391"/>
              <a:gd name="T5" fmla="*/ 111 h 1390"/>
              <a:gd name="T6" fmla="*/ 1280 w 1391"/>
              <a:gd name="T7" fmla="*/ 494 h 1390"/>
              <a:gd name="T8" fmla="*/ 897 w 1391"/>
              <a:gd name="T9" fmla="*/ 1279 h 1390"/>
            </a:gdLst>
            <a:ahLst/>
            <a:cxnLst>
              <a:cxn ang="0">
                <a:pos x="T0" y="T1"/>
              </a:cxn>
              <a:cxn ang="0">
                <a:pos x="T2" y="T3"/>
              </a:cxn>
              <a:cxn ang="0">
                <a:pos x="T4" y="T5"/>
              </a:cxn>
              <a:cxn ang="0">
                <a:pos x="T6" y="T7"/>
              </a:cxn>
              <a:cxn ang="0">
                <a:pos x="T8" y="T9"/>
              </a:cxn>
            </a:cxnLst>
            <a:rect l="0" t="0" r="r" b="b"/>
            <a:pathLst>
              <a:path w="1391" h="1390">
                <a:moveTo>
                  <a:pt x="897" y="1279"/>
                </a:moveTo>
                <a:cubicBezTo>
                  <a:pt x="574" y="1390"/>
                  <a:pt x="223" y="1219"/>
                  <a:pt x="111" y="896"/>
                </a:cubicBezTo>
                <a:cubicBezTo>
                  <a:pt x="0" y="574"/>
                  <a:pt x="172" y="222"/>
                  <a:pt x="494" y="111"/>
                </a:cubicBezTo>
                <a:cubicBezTo>
                  <a:pt x="817" y="0"/>
                  <a:pt x="1169" y="171"/>
                  <a:pt x="1280" y="494"/>
                </a:cubicBezTo>
                <a:cubicBezTo>
                  <a:pt x="1391" y="816"/>
                  <a:pt x="1220" y="1168"/>
                  <a:pt x="897" y="127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97" name="Freeform 121"/>
          <p:cNvSpPr>
            <a:spLocks/>
          </p:cNvSpPr>
          <p:nvPr/>
        </p:nvSpPr>
        <p:spPr bwMode="auto">
          <a:xfrm>
            <a:off x="2795587" y="1985796"/>
            <a:ext cx="90488" cy="433388"/>
          </a:xfrm>
          <a:custGeom>
            <a:avLst/>
            <a:gdLst>
              <a:gd name="T0" fmla="*/ 38 w 84"/>
              <a:gd name="T1" fmla="*/ 0 h 404"/>
              <a:gd name="T2" fmla="*/ 0 w 84"/>
              <a:gd name="T3" fmla="*/ 13 h 404"/>
              <a:gd name="T4" fmla="*/ 6 w 84"/>
              <a:gd name="T5" fmla="*/ 393 h 404"/>
              <a:gd name="T6" fmla="*/ 44 w 84"/>
              <a:gd name="T7" fmla="*/ 404 h 404"/>
              <a:gd name="T8" fmla="*/ 38 w 84"/>
              <a:gd name="T9" fmla="*/ 0 h 404"/>
            </a:gdLst>
            <a:ahLst/>
            <a:cxnLst>
              <a:cxn ang="0">
                <a:pos x="T0" y="T1"/>
              </a:cxn>
              <a:cxn ang="0">
                <a:pos x="T2" y="T3"/>
              </a:cxn>
              <a:cxn ang="0">
                <a:pos x="T4" y="T5"/>
              </a:cxn>
              <a:cxn ang="0">
                <a:pos x="T6" y="T7"/>
              </a:cxn>
              <a:cxn ang="0">
                <a:pos x="T8" y="T9"/>
              </a:cxn>
            </a:cxnLst>
            <a:rect l="0" t="0" r="r" b="b"/>
            <a:pathLst>
              <a:path w="84" h="404">
                <a:moveTo>
                  <a:pt x="38" y="0"/>
                </a:moveTo>
                <a:cubicBezTo>
                  <a:pt x="0" y="13"/>
                  <a:pt x="0" y="13"/>
                  <a:pt x="0" y="13"/>
                </a:cubicBezTo>
                <a:cubicBezTo>
                  <a:pt x="43" y="141"/>
                  <a:pt x="43" y="273"/>
                  <a:pt x="6" y="393"/>
                </a:cubicBezTo>
                <a:cubicBezTo>
                  <a:pt x="44" y="404"/>
                  <a:pt x="44" y="404"/>
                  <a:pt x="44" y="404"/>
                </a:cubicBezTo>
                <a:cubicBezTo>
                  <a:pt x="83" y="276"/>
                  <a:pt x="84" y="136"/>
                  <a:pt x="38" y="0"/>
                </a:cubicBezTo>
              </a:path>
            </a:pathLst>
          </a:custGeom>
          <a:solidFill>
            <a:srgbClr val="46AF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98" name="Group 97"/>
          <p:cNvGrpSpPr/>
          <p:nvPr/>
        </p:nvGrpSpPr>
        <p:grpSpPr>
          <a:xfrm>
            <a:off x="1277540" y="1323809"/>
            <a:ext cx="1749029" cy="1788319"/>
            <a:chOff x="231775" y="738188"/>
            <a:chExt cx="2332038" cy="2384425"/>
          </a:xfrm>
        </p:grpSpPr>
        <p:grpSp>
          <p:nvGrpSpPr>
            <p:cNvPr id="99" name="Group 98"/>
            <p:cNvGrpSpPr/>
            <p:nvPr/>
          </p:nvGrpSpPr>
          <p:grpSpPr>
            <a:xfrm>
              <a:off x="231775" y="738188"/>
              <a:ext cx="2332038" cy="2384425"/>
              <a:chOff x="231775" y="738188"/>
              <a:chExt cx="2332038" cy="2384425"/>
            </a:xfrm>
          </p:grpSpPr>
          <p:grpSp>
            <p:nvGrpSpPr>
              <p:cNvPr id="101" name="Group 100"/>
              <p:cNvGrpSpPr/>
              <p:nvPr/>
            </p:nvGrpSpPr>
            <p:grpSpPr>
              <a:xfrm>
                <a:off x="231775" y="738188"/>
                <a:ext cx="2332038" cy="2384425"/>
                <a:chOff x="231775" y="738188"/>
                <a:chExt cx="2332038" cy="2384425"/>
              </a:xfrm>
            </p:grpSpPr>
            <p:sp>
              <p:nvSpPr>
                <p:cNvPr id="103" name="Freeform 117"/>
                <p:cNvSpPr>
                  <a:spLocks/>
                </p:cNvSpPr>
                <p:nvPr/>
              </p:nvSpPr>
              <p:spPr bwMode="auto">
                <a:xfrm>
                  <a:off x="1423988" y="1562100"/>
                  <a:ext cx="1139825" cy="688975"/>
                </a:xfrm>
                <a:custGeom>
                  <a:avLst/>
                  <a:gdLst>
                    <a:gd name="T0" fmla="*/ 0 w 798"/>
                    <a:gd name="T1" fmla="*/ 258 h 482"/>
                    <a:gd name="T2" fmla="*/ 737 w 798"/>
                    <a:gd name="T3" fmla="*/ 0 h 482"/>
                    <a:gd name="T4" fmla="*/ 748 w 798"/>
                    <a:gd name="T5" fmla="*/ 482 h 482"/>
                    <a:gd name="T6" fmla="*/ 0 w 798"/>
                    <a:gd name="T7" fmla="*/ 258 h 482"/>
                  </a:gdLst>
                  <a:ahLst/>
                  <a:cxnLst>
                    <a:cxn ang="0">
                      <a:pos x="T0" y="T1"/>
                    </a:cxn>
                    <a:cxn ang="0">
                      <a:pos x="T2" y="T3"/>
                    </a:cxn>
                    <a:cxn ang="0">
                      <a:pos x="T4" y="T5"/>
                    </a:cxn>
                    <a:cxn ang="0">
                      <a:pos x="T6" y="T7"/>
                    </a:cxn>
                  </a:cxnLst>
                  <a:rect l="0" t="0" r="r" b="b"/>
                  <a:pathLst>
                    <a:path w="798" h="482">
                      <a:moveTo>
                        <a:pt x="0" y="258"/>
                      </a:moveTo>
                      <a:cubicBezTo>
                        <a:pt x="737" y="0"/>
                        <a:pt x="737" y="0"/>
                        <a:pt x="737" y="0"/>
                      </a:cubicBezTo>
                      <a:cubicBezTo>
                        <a:pt x="794" y="162"/>
                        <a:pt x="798" y="317"/>
                        <a:pt x="748" y="482"/>
                      </a:cubicBezTo>
                      <a:cubicBezTo>
                        <a:pt x="0" y="258"/>
                        <a:pt x="0" y="258"/>
                        <a:pt x="0" y="258"/>
                      </a:cubicBezTo>
                    </a:path>
                  </a:pathLst>
                </a:custGeom>
                <a:solidFill>
                  <a:srgbClr val="00A8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4" name="Freeform 118"/>
                <p:cNvSpPr>
                  <a:spLocks/>
                </p:cNvSpPr>
                <p:nvPr/>
              </p:nvSpPr>
              <p:spPr bwMode="auto">
                <a:xfrm>
                  <a:off x="231775" y="738188"/>
                  <a:ext cx="2214563" cy="2384425"/>
                </a:xfrm>
                <a:custGeom>
                  <a:avLst/>
                  <a:gdLst>
                    <a:gd name="T0" fmla="*/ 834 w 1550"/>
                    <a:gd name="T1" fmla="*/ 834 h 1668"/>
                    <a:gd name="T2" fmla="*/ 1550 w 1550"/>
                    <a:gd name="T3" fmla="*/ 1049 h 1668"/>
                    <a:gd name="T4" fmla="*/ 619 w 1550"/>
                    <a:gd name="T5" fmla="*/ 1549 h 1668"/>
                    <a:gd name="T6" fmla="*/ 119 w 1550"/>
                    <a:gd name="T7" fmla="*/ 619 h 1668"/>
                    <a:gd name="T8" fmla="*/ 1049 w 1550"/>
                    <a:gd name="T9" fmla="*/ 119 h 1668"/>
                    <a:gd name="T10" fmla="*/ 1539 w 1550"/>
                    <a:gd name="T11" fmla="*/ 587 h 1668"/>
                    <a:gd name="T12" fmla="*/ 834 w 1550"/>
                    <a:gd name="T13" fmla="*/ 834 h 1668"/>
                  </a:gdLst>
                  <a:ahLst/>
                  <a:cxnLst>
                    <a:cxn ang="0">
                      <a:pos x="T0" y="T1"/>
                    </a:cxn>
                    <a:cxn ang="0">
                      <a:pos x="T2" y="T3"/>
                    </a:cxn>
                    <a:cxn ang="0">
                      <a:pos x="T4" y="T5"/>
                    </a:cxn>
                    <a:cxn ang="0">
                      <a:pos x="T6" y="T7"/>
                    </a:cxn>
                    <a:cxn ang="0">
                      <a:pos x="T8" y="T9"/>
                    </a:cxn>
                    <a:cxn ang="0">
                      <a:pos x="T10" y="T11"/>
                    </a:cxn>
                    <a:cxn ang="0">
                      <a:pos x="T12" y="T13"/>
                    </a:cxn>
                  </a:cxnLst>
                  <a:rect l="0" t="0" r="r" b="b"/>
                  <a:pathLst>
                    <a:path w="1550" h="1668">
                      <a:moveTo>
                        <a:pt x="834" y="834"/>
                      </a:moveTo>
                      <a:cubicBezTo>
                        <a:pt x="1550" y="1049"/>
                        <a:pt x="1550" y="1049"/>
                        <a:pt x="1550" y="1049"/>
                      </a:cubicBezTo>
                      <a:cubicBezTo>
                        <a:pt x="1431" y="1444"/>
                        <a:pt x="1014" y="1668"/>
                        <a:pt x="619" y="1549"/>
                      </a:cubicBezTo>
                      <a:cubicBezTo>
                        <a:pt x="224" y="1431"/>
                        <a:pt x="0" y="1014"/>
                        <a:pt x="119" y="619"/>
                      </a:cubicBezTo>
                      <a:cubicBezTo>
                        <a:pt x="237" y="224"/>
                        <a:pt x="654" y="0"/>
                        <a:pt x="1049" y="119"/>
                      </a:cubicBezTo>
                      <a:cubicBezTo>
                        <a:pt x="1286" y="190"/>
                        <a:pt x="1458" y="354"/>
                        <a:pt x="1539" y="587"/>
                      </a:cubicBezTo>
                      <a:cubicBezTo>
                        <a:pt x="834" y="834"/>
                        <a:pt x="834" y="834"/>
                        <a:pt x="834" y="834"/>
                      </a:cubicBezTo>
                    </a:path>
                  </a:pathLst>
                </a:custGeom>
                <a:solidFill>
                  <a:srgbClr val="BBBF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02" name="Freeform 122"/>
              <p:cNvSpPr>
                <a:spLocks/>
              </p:cNvSpPr>
              <p:nvPr/>
            </p:nvSpPr>
            <p:spPr bwMode="auto">
              <a:xfrm>
                <a:off x="361950" y="984250"/>
                <a:ext cx="1957388" cy="1881188"/>
              </a:xfrm>
              <a:custGeom>
                <a:avLst/>
                <a:gdLst>
                  <a:gd name="T0" fmla="*/ 741 w 1370"/>
                  <a:gd name="T1" fmla="*/ 0 h 1316"/>
                  <a:gd name="T2" fmla="*/ 526 w 1370"/>
                  <a:gd name="T3" fmla="*/ 36 h 1316"/>
                  <a:gd name="T4" fmla="*/ 119 w 1370"/>
                  <a:gd name="T5" fmla="*/ 872 h 1316"/>
                  <a:gd name="T6" fmla="*/ 741 w 1370"/>
                  <a:gd name="T7" fmla="*/ 1316 h 1316"/>
                  <a:gd name="T8" fmla="*/ 955 w 1370"/>
                  <a:gd name="T9" fmla="*/ 1280 h 1316"/>
                  <a:gd name="T10" fmla="*/ 1370 w 1370"/>
                  <a:gd name="T11" fmla="*/ 850 h 1316"/>
                  <a:gd name="T12" fmla="*/ 1332 w 1370"/>
                  <a:gd name="T13" fmla="*/ 839 h 1316"/>
                  <a:gd name="T14" fmla="*/ 942 w 1370"/>
                  <a:gd name="T15" fmla="*/ 1242 h 1316"/>
                  <a:gd name="T16" fmla="*/ 741 w 1370"/>
                  <a:gd name="T17" fmla="*/ 1276 h 1316"/>
                  <a:gd name="T18" fmla="*/ 156 w 1370"/>
                  <a:gd name="T19" fmla="*/ 859 h 1316"/>
                  <a:gd name="T20" fmla="*/ 539 w 1370"/>
                  <a:gd name="T21" fmla="*/ 74 h 1316"/>
                  <a:gd name="T22" fmla="*/ 741 w 1370"/>
                  <a:gd name="T23" fmla="*/ 40 h 1316"/>
                  <a:gd name="T24" fmla="*/ 1325 w 1370"/>
                  <a:gd name="T25" fmla="*/ 457 h 1316"/>
                  <a:gd name="T26" fmla="*/ 1326 w 1370"/>
                  <a:gd name="T27" fmla="*/ 458 h 1316"/>
                  <a:gd name="T28" fmla="*/ 1363 w 1370"/>
                  <a:gd name="T29" fmla="*/ 445 h 1316"/>
                  <a:gd name="T30" fmla="*/ 1363 w 1370"/>
                  <a:gd name="T31" fmla="*/ 444 h 1316"/>
                  <a:gd name="T32" fmla="*/ 741 w 1370"/>
                  <a:gd name="T33" fmla="*/ 0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0" h="1316">
                    <a:moveTo>
                      <a:pt x="741" y="0"/>
                    </a:moveTo>
                    <a:cubicBezTo>
                      <a:pt x="670" y="0"/>
                      <a:pt x="597" y="11"/>
                      <a:pt x="526" y="36"/>
                    </a:cubicBezTo>
                    <a:cubicBezTo>
                      <a:pt x="183" y="154"/>
                      <a:pt x="0" y="529"/>
                      <a:pt x="119" y="872"/>
                    </a:cubicBezTo>
                    <a:cubicBezTo>
                      <a:pt x="212" y="1145"/>
                      <a:pt x="468" y="1316"/>
                      <a:pt x="741" y="1316"/>
                    </a:cubicBezTo>
                    <a:cubicBezTo>
                      <a:pt x="812" y="1316"/>
                      <a:pt x="884" y="1305"/>
                      <a:pt x="955" y="1280"/>
                    </a:cubicBezTo>
                    <a:cubicBezTo>
                      <a:pt x="1162" y="1209"/>
                      <a:pt x="1311" y="1045"/>
                      <a:pt x="1370" y="850"/>
                    </a:cubicBezTo>
                    <a:cubicBezTo>
                      <a:pt x="1332" y="839"/>
                      <a:pt x="1332" y="839"/>
                      <a:pt x="1332" y="839"/>
                    </a:cubicBezTo>
                    <a:cubicBezTo>
                      <a:pt x="1276" y="1021"/>
                      <a:pt x="1136" y="1175"/>
                      <a:pt x="942" y="1242"/>
                    </a:cubicBezTo>
                    <a:cubicBezTo>
                      <a:pt x="875" y="1265"/>
                      <a:pt x="807" y="1276"/>
                      <a:pt x="741" y="1276"/>
                    </a:cubicBezTo>
                    <a:cubicBezTo>
                      <a:pt x="484" y="1276"/>
                      <a:pt x="245" y="1115"/>
                      <a:pt x="156" y="859"/>
                    </a:cubicBezTo>
                    <a:cubicBezTo>
                      <a:pt x="45" y="537"/>
                      <a:pt x="217" y="185"/>
                      <a:pt x="539" y="74"/>
                    </a:cubicBezTo>
                    <a:cubicBezTo>
                      <a:pt x="606" y="51"/>
                      <a:pt x="674" y="40"/>
                      <a:pt x="741" y="40"/>
                    </a:cubicBezTo>
                    <a:cubicBezTo>
                      <a:pt x="997" y="40"/>
                      <a:pt x="1237" y="201"/>
                      <a:pt x="1325" y="457"/>
                    </a:cubicBezTo>
                    <a:cubicBezTo>
                      <a:pt x="1325" y="457"/>
                      <a:pt x="1325" y="458"/>
                      <a:pt x="1326" y="458"/>
                    </a:cubicBezTo>
                    <a:cubicBezTo>
                      <a:pt x="1363" y="445"/>
                      <a:pt x="1363" y="445"/>
                      <a:pt x="1363" y="445"/>
                    </a:cubicBezTo>
                    <a:cubicBezTo>
                      <a:pt x="1363" y="445"/>
                      <a:pt x="1363" y="444"/>
                      <a:pt x="1363" y="444"/>
                    </a:cubicBezTo>
                    <a:cubicBezTo>
                      <a:pt x="1269" y="171"/>
                      <a:pt x="1014" y="0"/>
                      <a:pt x="741" y="0"/>
                    </a:cubicBezTo>
                  </a:path>
                </a:pathLst>
              </a:custGeom>
              <a:solidFill>
                <a:srgbClr val="565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00" name="Freeform 123"/>
            <p:cNvSpPr>
              <a:spLocks/>
            </p:cNvSpPr>
            <p:nvPr/>
          </p:nvSpPr>
          <p:spPr bwMode="auto">
            <a:xfrm>
              <a:off x="425450" y="1041400"/>
              <a:ext cx="1892300" cy="1766888"/>
            </a:xfrm>
            <a:custGeom>
              <a:avLst/>
              <a:gdLst>
                <a:gd name="T0" fmla="*/ 696 w 1324"/>
                <a:gd name="T1" fmla="*/ 0 h 1236"/>
                <a:gd name="T2" fmla="*/ 494 w 1324"/>
                <a:gd name="T3" fmla="*/ 34 h 1236"/>
                <a:gd name="T4" fmla="*/ 111 w 1324"/>
                <a:gd name="T5" fmla="*/ 819 h 1236"/>
                <a:gd name="T6" fmla="*/ 696 w 1324"/>
                <a:gd name="T7" fmla="*/ 1236 h 1236"/>
                <a:gd name="T8" fmla="*/ 897 w 1324"/>
                <a:gd name="T9" fmla="*/ 1202 h 1236"/>
                <a:gd name="T10" fmla="*/ 1287 w 1324"/>
                <a:gd name="T11" fmla="*/ 799 h 1236"/>
                <a:gd name="T12" fmla="*/ 1281 w 1324"/>
                <a:gd name="T13" fmla="*/ 419 h 1236"/>
                <a:gd name="T14" fmla="*/ 1281 w 1324"/>
                <a:gd name="T15" fmla="*/ 418 h 1236"/>
                <a:gd name="T16" fmla="*/ 1280 w 1324"/>
                <a:gd name="T17" fmla="*/ 417 h 1236"/>
                <a:gd name="T18" fmla="*/ 696 w 1324"/>
                <a:gd name="T19"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4" h="1236">
                  <a:moveTo>
                    <a:pt x="696" y="0"/>
                  </a:moveTo>
                  <a:cubicBezTo>
                    <a:pt x="629" y="0"/>
                    <a:pt x="561" y="11"/>
                    <a:pt x="494" y="34"/>
                  </a:cubicBezTo>
                  <a:cubicBezTo>
                    <a:pt x="172" y="145"/>
                    <a:pt x="0" y="497"/>
                    <a:pt x="111" y="819"/>
                  </a:cubicBezTo>
                  <a:cubicBezTo>
                    <a:pt x="200" y="1075"/>
                    <a:pt x="439" y="1236"/>
                    <a:pt x="696" y="1236"/>
                  </a:cubicBezTo>
                  <a:cubicBezTo>
                    <a:pt x="762" y="1236"/>
                    <a:pt x="830" y="1225"/>
                    <a:pt x="897" y="1202"/>
                  </a:cubicBezTo>
                  <a:cubicBezTo>
                    <a:pt x="1091" y="1135"/>
                    <a:pt x="1231" y="981"/>
                    <a:pt x="1287" y="799"/>
                  </a:cubicBezTo>
                  <a:cubicBezTo>
                    <a:pt x="1324" y="679"/>
                    <a:pt x="1324" y="547"/>
                    <a:pt x="1281" y="419"/>
                  </a:cubicBezTo>
                  <a:cubicBezTo>
                    <a:pt x="1281" y="419"/>
                    <a:pt x="1281" y="418"/>
                    <a:pt x="1281" y="418"/>
                  </a:cubicBezTo>
                  <a:cubicBezTo>
                    <a:pt x="1280" y="418"/>
                    <a:pt x="1280" y="417"/>
                    <a:pt x="1280" y="417"/>
                  </a:cubicBezTo>
                  <a:cubicBezTo>
                    <a:pt x="1192" y="161"/>
                    <a:pt x="952" y="0"/>
                    <a:pt x="69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05" name="Rectangle 126"/>
          <p:cNvSpPr>
            <a:spLocks noChangeArrowheads="1"/>
          </p:cNvSpPr>
          <p:nvPr/>
        </p:nvSpPr>
        <p:spPr bwMode="auto">
          <a:xfrm>
            <a:off x="3305098" y="1966747"/>
            <a:ext cx="1560492" cy="530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1725" dirty="0">
                <a:solidFill>
                  <a:srgbClr val="00A8E1"/>
                </a:solidFill>
                <a:latin typeface="Calibri" panose="020F0502020204030204" pitchFamily="34" charset="0"/>
              </a:rPr>
              <a:t>of yearly revenue</a:t>
            </a:r>
          </a:p>
          <a:p>
            <a:pPr algn="ctr" defTabSz="685800"/>
            <a:r>
              <a:rPr lang="en-US" altLang="en-US" sz="1725" dirty="0">
                <a:solidFill>
                  <a:srgbClr val="00A8E1"/>
                </a:solidFill>
                <a:latin typeface="Calibri" panose="020F0502020204030204" pitchFamily="34" charset="0"/>
              </a:rPr>
              <a:t>invested as R&amp;D</a:t>
            </a:r>
            <a:endParaRPr lang="en-US" altLang="en-US" sz="1350" dirty="0"/>
          </a:p>
        </p:txBody>
      </p:sp>
      <p:sp>
        <p:nvSpPr>
          <p:cNvPr id="106" name="Freeform 140"/>
          <p:cNvSpPr>
            <a:spLocks/>
          </p:cNvSpPr>
          <p:nvPr/>
        </p:nvSpPr>
        <p:spPr bwMode="auto">
          <a:xfrm>
            <a:off x="3236119" y="1877449"/>
            <a:ext cx="94060" cy="652463"/>
          </a:xfrm>
          <a:custGeom>
            <a:avLst/>
            <a:gdLst>
              <a:gd name="T0" fmla="*/ 79 w 79"/>
              <a:gd name="T1" fmla="*/ 0 h 548"/>
              <a:gd name="T2" fmla="*/ 0 w 79"/>
              <a:gd name="T3" fmla="*/ 0 h 548"/>
              <a:gd name="T4" fmla="*/ 0 w 79"/>
              <a:gd name="T5" fmla="*/ 548 h 548"/>
              <a:gd name="T6" fmla="*/ 79 w 79"/>
              <a:gd name="T7" fmla="*/ 548 h 548"/>
              <a:gd name="T8" fmla="*/ 79 w 79"/>
              <a:gd name="T9" fmla="*/ 541 h 548"/>
              <a:gd name="T10" fmla="*/ 8 w 79"/>
              <a:gd name="T11" fmla="*/ 541 h 548"/>
              <a:gd name="T12" fmla="*/ 8 w 79"/>
              <a:gd name="T13" fmla="*/ 8 h 548"/>
              <a:gd name="T14" fmla="*/ 79 w 79"/>
              <a:gd name="T15" fmla="*/ 8 h 548"/>
              <a:gd name="T16" fmla="*/ 79 w 79"/>
              <a:gd name="T17" fmla="*/ 0 h 548"/>
              <a:gd name="T18" fmla="*/ 79 w 79"/>
              <a:gd name="T1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548">
                <a:moveTo>
                  <a:pt x="79" y="0"/>
                </a:moveTo>
                <a:lnTo>
                  <a:pt x="0" y="0"/>
                </a:lnTo>
                <a:lnTo>
                  <a:pt x="0" y="548"/>
                </a:lnTo>
                <a:lnTo>
                  <a:pt x="79" y="548"/>
                </a:lnTo>
                <a:lnTo>
                  <a:pt x="79" y="541"/>
                </a:lnTo>
                <a:lnTo>
                  <a:pt x="8" y="541"/>
                </a:lnTo>
                <a:lnTo>
                  <a:pt x="8" y="8"/>
                </a:lnTo>
                <a:lnTo>
                  <a:pt x="79" y="8"/>
                </a:lnTo>
                <a:lnTo>
                  <a:pt x="79" y="0"/>
                </a:lnTo>
                <a:lnTo>
                  <a:pt x="79" y="0"/>
                </a:lnTo>
                <a:close/>
              </a:path>
            </a:pathLst>
          </a:custGeom>
          <a:solidFill>
            <a:srgbClr val="6CAE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7" name="Freeform 141"/>
          <p:cNvSpPr>
            <a:spLocks/>
          </p:cNvSpPr>
          <p:nvPr/>
        </p:nvSpPr>
        <p:spPr bwMode="auto">
          <a:xfrm>
            <a:off x="4847034" y="1877449"/>
            <a:ext cx="94060" cy="652463"/>
          </a:xfrm>
          <a:custGeom>
            <a:avLst/>
            <a:gdLst>
              <a:gd name="T0" fmla="*/ 0 w 79"/>
              <a:gd name="T1" fmla="*/ 548 h 548"/>
              <a:gd name="T2" fmla="*/ 79 w 79"/>
              <a:gd name="T3" fmla="*/ 548 h 548"/>
              <a:gd name="T4" fmla="*/ 79 w 79"/>
              <a:gd name="T5" fmla="*/ 0 h 548"/>
              <a:gd name="T6" fmla="*/ 0 w 79"/>
              <a:gd name="T7" fmla="*/ 0 h 548"/>
              <a:gd name="T8" fmla="*/ 0 w 79"/>
              <a:gd name="T9" fmla="*/ 8 h 548"/>
              <a:gd name="T10" fmla="*/ 71 w 79"/>
              <a:gd name="T11" fmla="*/ 8 h 548"/>
              <a:gd name="T12" fmla="*/ 71 w 79"/>
              <a:gd name="T13" fmla="*/ 541 h 548"/>
              <a:gd name="T14" fmla="*/ 0 w 79"/>
              <a:gd name="T15" fmla="*/ 541 h 548"/>
              <a:gd name="T16" fmla="*/ 0 w 79"/>
              <a:gd name="T17" fmla="*/ 548 h 548"/>
              <a:gd name="T18" fmla="*/ 0 w 79"/>
              <a:gd name="T19" fmla="*/ 54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548">
                <a:moveTo>
                  <a:pt x="0" y="548"/>
                </a:moveTo>
                <a:lnTo>
                  <a:pt x="79" y="548"/>
                </a:lnTo>
                <a:lnTo>
                  <a:pt x="79" y="0"/>
                </a:lnTo>
                <a:lnTo>
                  <a:pt x="0" y="0"/>
                </a:lnTo>
                <a:lnTo>
                  <a:pt x="0" y="8"/>
                </a:lnTo>
                <a:lnTo>
                  <a:pt x="71" y="8"/>
                </a:lnTo>
                <a:lnTo>
                  <a:pt x="71" y="541"/>
                </a:lnTo>
                <a:lnTo>
                  <a:pt x="0" y="541"/>
                </a:lnTo>
                <a:lnTo>
                  <a:pt x="0" y="548"/>
                </a:lnTo>
                <a:lnTo>
                  <a:pt x="0" y="548"/>
                </a:lnTo>
                <a:close/>
              </a:path>
            </a:pathLst>
          </a:custGeom>
          <a:solidFill>
            <a:srgbClr val="6CAE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8" name="Rectangle 142"/>
          <p:cNvSpPr>
            <a:spLocks noChangeArrowheads="1"/>
          </p:cNvSpPr>
          <p:nvPr/>
        </p:nvSpPr>
        <p:spPr bwMode="auto">
          <a:xfrm>
            <a:off x="2950369" y="2190584"/>
            <a:ext cx="290513" cy="9525"/>
          </a:xfrm>
          <a:prstGeom prst="rect">
            <a:avLst/>
          </a:prstGeom>
          <a:solidFill>
            <a:srgbClr val="6CAE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9" name="Freeform 143"/>
          <p:cNvSpPr>
            <a:spLocks/>
          </p:cNvSpPr>
          <p:nvPr/>
        </p:nvSpPr>
        <p:spPr bwMode="auto">
          <a:xfrm>
            <a:off x="2950369" y="2190584"/>
            <a:ext cx="290513" cy="9525"/>
          </a:xfrm>
          <a:custGeom>
            <a:avLst/>
            <a:gdLst>
              <a:gd name="T0" fmla="*/ 244 w 244"/>
              <a:gd name="T1" fmla="*/ 0 h 8"/>
              <a:gd name="T2" fmla="*/ 0 w 244"/>
              <a:gd name="T3" fmla="*/ 0 h 8"/>
              <a:gd name="T4" fmla="*/ 0 w 244"/>
              <a:gd name="T5" fmla="*/ 8 h 8"/>
              <a:gd name="T6" fmla="*/ 244 w 244"/>
              <a:gd name="T7" fmla="*/ 8 h 8"/>
            </a:gdLst>
            <a:ahLst/>
            <a:cxnLst>
              <a:cxn ang="0">
                <a:pos x="T0" y="T1"/>
              </a:cxn>
              <a:cxn ang="0">
                <a:pos x="T2" y="T3"/>
              </a:cxn>
              <a:cxn ang="0">
                <a:pos x="T4" y="T5"/>
              </a:cxn>
              <a:cxn ang="0">
                <a:pos x="T6" y="T7"/>
              </a:cxn>
            </a:cxnLst>
            <a:rect l="0" t="0" r="r" b="b"/>
            <a:pathLst>
              <a:path w="244" h="8">
                <a:moveTo>
                  <a:pt x="244" y="0"/>
                </a:moveTo>
                <a:lnTo>
                  <a:pt x="0" y="0"/>
                </a:lnTo>
                <a:lnTo>
                  <a:pt x="0" y="8"/>
                </a:lnTo>
                <a:lnTo>
                  <a:pt x="244" y="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0" name="Rectangle 126"/>
          <p:cNvSpPr>
            <a:spLocks noChangeArrowheads="1"/>
          </p:cNvSpPr>
          <p:nvPr/>
        </p:nvSpPr>
        <p:spPr bwMode="auto">
          <a:xfrm>
            <a:off x="1685717" y="1902276"/>
            <a:ext cx="102592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3600" dirty="0">
                <a:solidFill>
                  <a:srgbClr val="00A8E1"/>
                </a:solidFill>
                <a:latin typeface="Calibri" panose="020F0502020204030204" pitchFamily="34" charset="0"/>
              </a:rPr>
              <a:t>8-10</a:t>
            </a:r>
            <a:r>
              <a:rPr lang="en-US" altLang="en-US" sz="3000" baseline="30000" dirty="0">
                <a:solidFill>
                  <a:srgbClr val="00A8E1"/>
                </a:solidFill>
                <a:latin typeface="Calibri" panose="020F0502020204030204" pitchFamily="34" charset="0"/>
              </a:rPr>
              <a:t>%</a:t>
            </a:r>
            <a:endParaRPr lang="en-US" altLang="en-US" sz="3300" baseline="30000" dirty="0"/>
          </a:p>
        </p:txBody>
      </p:sp>
      <p:grpSp>
        <p:nvGrpSpPr>
          <p:cNvPr id="111" name="Group 110"/>
          <p:cNvGrpSpPr/>
          <p:nvPr/>
        </p:nvGrpSpPr>
        <p:grpSpPr>
          <a:xfrm>
            <a:off x="1859757" y="3284767"/>
            <a:ext cx="717947" cy="569120"/>
            <a:chOff x="955675" y="4379690"/>
            <a:chExt cx="957263" cy="758826"/>
          </a:xfrm>
        </p:grpSpPr>
        <p:sp>
          <p:nvSpPr>
            <p:cNvPr id="112" name="Freeform 13"/>
            <p:cNvSpPr>
              <a:spLocks/>
            </p:cNvSpPr>
            <p:nvPr/>
          </p:nvSpPr>
          <p:spPr bwMode="auto">
            <a:xfrm>
              <a:off x="1343025" y="4873403"/>
              <a:ext cx="177800" cy="265113"/>
            </a:xfrm>
            <a:custGeom>
              <a:avLst/>
              <a:gdLst>
                <a:gd name="T0" fmla="*/ 0 w 112"/>
                <a:gd name="T1" fmla="*/ 0 h 167"/>
                <a:gd name="T2" fmla="*/ 56 w 112"/>
                <a:gd name="T3" fmla="*/ 167 h 167"/>
                <a:gd name="T4" fmla="*/ 112 w 112"/>
                <a:gd name="T5" fmla="*/ 0 h 167"/>
                <a:gd name="T6" fmla="*/ 0 w 112"/>
                <a:gd name="T7" fmla="*/ 0 h 167"/>
              </a:gdLst>
              <a:ahLst/>
              <a:cxnLst>
                <a:cxn ang="0">
                  <a:pos x="T0" y="T1"/>
                </a:cxn>
                <a:cxn ang="0">
                  <a:pos x="T2" y="T3"/>
                </a:cxn>
                <a:cxn ang="0">
                  <a:pos x="T4" y="T5"/>
                </a:cxn>
                <a:cxn ang="0">
                  <a:pos x="T6" y="T7"/>
                </a:cxn>
              </a:cxnLst>
              <a:rect l="0" t="0" r="r" b="b"/>
              <a:pathLst>
                <a:path w="112" h="167">
                  <a:moveTo>
                    <a:pt x="0" y="0"/>
                  </a:moveTo>
                  <a:lnTo>
                    <a:pt x="56" y="167"/>
                  </a:lnTo>
                  <a:lnTo>
                    <a:pt x="112" y="0"/>
                  </a:lnTo>
                  <a:lnTo>
                    <a:pt x="0" y="0"/>
                  </a:lnTo>
                  <a:close/>
                </a:path>
              </a:pathLst>
            </a:custGeom>
            <a:solidFill>
              <a:srgbClr val="E94F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13" name="Picture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5675" y="4379690"/>
              <a:ext cx="957263"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 name="Rectangle 90"/>
            <p:cNvSpPr>
              <a:spLocks noChangeArrowheads="1"/>
            </p:cNvSpPr>
            <p:nvPr/>
          </p:nvSpPr>
          <p:spPr bwMode="auto">
            <a:xfrm>
              <a:off x="1057275" y="4411441"/>
              <a:ext cx="773716" cy="40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950" dirty="0">
                  <a:solidFill>
                    <a:srgbClr val="FFFFFF"/>
                  </a:solidFill>
                  <a:latin typeface="Calibri" panose="020F0502020204030204" pitchFamily="34" charset="0"/>
                </a:rPr>
                <a:t>$50m</a:t>
              </a:r>
              <a:endParaRPr lang="en-US" altLang="en-US" sz="1350" dirty="0"/>
            </a:p>
          </p:txBody>
        </p:sp>
      </p:grpSp>
      <p:grpSp>
        <p:nvGrpSpPr>
          <p:cNvPr id="115" name="Group 114"/>
          <p:cNvGrpSpPr/>
          <p:nvPr/>
        </p:nvGrpSpPr>
        <p:grpSpPr>
          <a:xfrm>
            <a:off x="3265884" y="3134749"/>
            <a:ext cx="853679" cy="566738"/>
            <a:chOff x="2779712" y="4179665"/>
            <a:chExt cx="1138238" cy="755651"/>
          </a:xfrm>
        </p:grpSpPr>
        <p:sp>
          <p:nvSpPr>
            <p:cNvPr id="116" name="Freeform 91"/>
            <p:cNvSpPr>
              <a:spLocks/>
            </p:cNvSpPr>
            <p:nvPr/>
          </p:nvSpPr>
          <p:spPr bwMode="auto">
            <a:xfrm>
              <a:off x="3257550" y="4670203"/>
              <a:ext cx="177800" cy="265113"/>
            </a:xfrm>
            <a:custGeom>
              <a:avLst/>
              <a:gdLst>
                <a:gd name="T0" fmla="*/ 0 w 112"/>
                <a:gd name="T1" fmla="*/ 0 h 167"/>
                <a:gd name="T2" fmla="*/ 57 w 112"/>
                <a:gd name="T3" fmla="*/ 167 h 167"/>
                <a:gd name="T4" fmla="*/ 112 w 112"/>
                <a:gd name="T5" fmla="*/ 0 h 167"/>
                <a:gd name="T6" fmla="*/ 0 w 112"/>
                <a:gd name="T7" fmla="*/ 0 h 167"/>
              </a:gdLst>
              <a:ahLst/>
              <a:cxnLst>
                <a:cxn ang="0">
                  <a:pos x="T0" y="T1"/>
                </a:cxn>
                <a:cxn ang="0">
                  <a:pos x="T2" y="T3"/>
                </a:cxn>
                <a:cxn ang="0">
                  <a:pos x="T4" y="T5"/>
                </a:cxn>
                <a:cxn ang="0">
                  <a:pos x="T6" y="T7"/>
                </a:cxn>
              </a:cxnLst>
              <a:rect l="0" t="0" r="r" b="b"/>
              <a:pathLst>
                <a:path w="112" h="167">
                  <a:moveTo>
                    <a:pt x="0" y="0"/>
                  </a:moveTo>
                  <a:lnTo>
                    <a:pt x="57" y="167"/>
                  </a:lnTo>
                  <a:lnTo>
                    <a:pt x="112" y="0"/>
                  </a:lnTo>
                  <a:lnTo>
                    <a:pt x="0" y="0"/>
                  </a:lnTo>
                  <a:close/>
                </a:path>
              </a:pathLst>
            </a:custGeom>
            <a:solidFill>
              <a:srgbClr val="5C66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17" name="Picture 9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79712" y="4179665"/>
              <a:ext cx="1138238"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 name="Rectangle 101"/>
            <p:cNvSpPr>
              <a:spLocks noChangeArrowheads="1"/>
            </p:cNvSpPr>
            <p:nvPr/>
          </p:nvSpPr>
          <p:spPr bwMode="auto">
            <a:xfrm>
              <a:off x="2884487" y="4209828"/>
              <a:ext cx="9425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950" dirty="0">
                  <a:solidFill>
                    <a:srgbClr val="FFFFFF"/>
                  </a:solidFill>
                  <a:latin typeface="Calibri" panose="020F0502020204030204" pitchFamily="34" charset="0"/>
                </a:rPr>
                <a:t>$100m</a:t>
              </a:r>
              <a:endParaRPr lang="en-US" altLang="en-US" sz="1350" dirty="0"/>
            </a:p>
          </p:txBody>
        </p:sp>
      </p:grpSp>
      <p:grpSp>
        <p:nvGrpSpPr>
          <p:cNvPr id="119" name="Group 118"/>
          <p:cNvGrpSpPr/>
          <p:nvPr/>
        </p:nvGrpSpPr>
        <p:grpSpPr>
          <a:xfrm>
            <a:off x="5635943" y="1841016"/>
            <a:ext cx="813197" cy="566738"/>
            <a:chOff x="5899150" y="2495328"/>
            <a:chExt cx="1084263" cy="755650"/>
          </a:xfrm>
        </p:grpSpPr>
        <p:sp>
          <p:nvSpPr>
            <p:cNvPr id="120" name="Freeform 96"/>
            <p:cNvSpPr>
              <a:spLocks/>
            </p:cNvSpPr>
            <p:nvPr/>
          </p:nvSpPr>
          <p:spPr bwMode="auto">
            <a:xfrm>
              <a:off x="6376987" y="2985865"/>
              <a:ext cx="177800" cy="265113"/>
            </a:xfrm>
            <a:custGeom>
              <a:avLst/>
              <a:gdLst>
                <a:gd name="T0" fmla="*/ 0 w 112"/>
                <a:gd name="T1" fmla="*/ 0 h 167"/>
                <a:gd name="T2" fmla="*/ 57 w 112"/>
                <a:gd name="T3" fmla="*/ 167 h 167"/>
                <a:gd name="T4" fmla="*/ 112 w 112"/>
                <a:gd name="T5" fmla="*/ 0 h 167"/>
                <a:gd name="T6" fmla="*/ 0 w 112"/>
                <a:gd name="T7" fmla="*/ 0 h 167"/>
              </a:gdLst>
              <a:ahLst/>
              <a:cxnLst>
                <a:cxn ang="0">
                  <a:pos x="T0" y="T1"/>
                </a:cxn>
                <a:cxn ang="0">
                  <a:pos x="T2" y="T3"/>
                </a:cxn>
                <a:cxn ang="0">
                  <a:pos x="T4" y="T5"/>
                </a:cxn>
                <a:cxn ang="0">
                  <a:pos x="T6" y="T7"/>
                </a:cxn>
              </a:cxnLst>
              <a:rect l="0" t="0" r="r" b="b"/>
              <a:pathLst>
                <a:path w="112" h="167">
                  <a:moveTo>
                    <a:pt x="0" y="0"/>
                  </a:moveTo>
                  <a:lnTo>
                    <a:pt x="57" y="167"/>
                  </a:lnTo>
                  <a:lnTo>
                    <a:pt x="112" y="0"/>
                  </a:lnTo>
                  <a:lnTo>
                    <a:pt x="0" y="0"/>
                  </a:lnTo>
                  <a:close/>
                </a:path>
              </a:pathLst>
            </a:custGeom>
            <a:solidFill>
              <a:srgbClr val="BABF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21" name="Picture 10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9150" y="2495328"/>
              <a:ext cx="108426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 name="Rectangle 102"/>
            <p:cNvSpPr>
              <a:spLocks noChangeArrowheads="1"/>
            </p:cNvSpPr>
            <p:nvPr/>
          </p:nvSpPr>
          <p:spPr bwMode="auto">
            <a:xfrm>
              <a:off x="6011862" y="2520728"/>
              <a:ext cx="942567" cy="40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950" dirty="0">
                  <a:solidFill>
                    <a:srgbClr val="FFFFFF"/>
                  </a:solidFill>
                  <a:latin typeface="Calibri" panose="020F0502020204030204" pitchFamily="34" charset="0"/>
                </a:rPr>
                <a:t>$590m</a:t>
              </a:r>
              <a:endParaRPr lang="en-US" altLang="en-US" sz="1350" dirty="0"/>
            </a:p>
          </p:txBody>
        </p:sp>
      </p:grpSp>
      <p:grpSp>
        <p:nvGrpSpPr>
          <p:cNvPr id="123" name="Group 122"/>
          <p:cNvGrpSpPr/>
          <p:nvPr/>
        </p:nvGrpSpPr>
        <p:grpSpPr>
          <a:xfrm>
            <a:off x="6450806" y="1706475"/>
            <a:ext cx="848916" cy="567929"/>
            <a:chOff x="6975475" y="2315940"/>
            <a:chExt cx="1131888" cy="757238"/>
          </a:xfrm>
        </p:grpSpPr>
        <p:sp>
          <p:nvSpPr>
            <p:cNvPr id="124" name="Freeform 111"/>
            <p:cNvSpPr>
              <a:spLocks/>
            </p:cNvSpPr>
            <p:nvPr/>
          </p:nvSpPr>
          <p:spPr bwMode="auto">
            <a:xfrm>
              <a:off x="7450137" y="2808065"/>
              <a:ext cx="177800" cy="265113"/>
            </a:xfrm>
            <a:custGeom>
              <a:avLst/>
              <a:gdLst>
                <a:gd name="T0" fmla="*/ 0 w 112"/>
                <a:gd name="T1" fmla="*/ 0 h 167"/>
                <a:gd name="T2" fmla="*/ 57 w 112"/>
                <a:gd name="T3" fmla="*/ 167 h 167"/>
                <a:gd name="T4" fmla="*/ 112 w 112"/>
                <a:gd name="T5" fmla="*/ 0 h 167"/>
                <a:gd name="T6" fmla="*/ 0 w 112"/>
                <a:gd name="T7" fmla="*/ 0 h 167"/>
              </a:gdLst>
              <a:ahLst/>
              <a:cxnLst>
                <a:cxn ang="0">
                  <a:pos x="T0" y="T1"/>
                </a:cxn>
                <a:cxn ang="0">
                  <a:pos x="T2" y="T3"/>
                </a:cxn>
                <a:cxn ang="0">
                  <a:pos x="T4" y="T5"/>
                </a:cxn>
                <a:cxn ang="0">
                  <a:pos x="T6" y="T7"/>
                </a:cxn>
              </a:cxnLst>
              <a:rect l="0" t="0" r="r" b="b"/>
              <a:pathLst>
                <a:path w="112" h="167">
                  <a:moveTo>
                    <a:pt x="0" y="0"/>
                  </a:moveTo>
                  <a:lnTo>
                    <a:pt x="57" y="167"/>
                  </a:lnTo>
                  <a:lnTo>
                    <a:pt x="112" y="0"/>
                  </a:lnTo>
                  <a:lnTo>
                    <a:pt x="0" y="0"/>
                  </a:lnTo>
                  <a:close/>
                </a:path>
              </a:pathLst>
            </a:custGeom>
            <a:solidFill>
              <a:srgbClr val="333E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25" name="Picture 11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75475" y="2315940"/>
              <a:ext cx="113188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 name="Rectangle 116"/>
            <p:cNvSpPr>
              <a:spLocks noChangeArrowheads="1"/>
            </p:cNvSpPr>
            <p:nvPr/>
          </p:nvSpPr>
          <p:spPr bwMode="auto">
            <a:xfrm>
              <a:off x="7085012" y="2342928"/>
              <a:ext cx="942567" cy="40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950" dirty="0">
                  <a:solidFill>
                    <a:srgbClr val="FFFFFF"/>
                  </a:solidFill>
                  <a:latin typeface="Calibri" panose="020F0502020204030204" pitchFamily="34" charset="0"/>
                </a:rPr>
                <a:t>$620m</a:t>
              </a:r>
              <a:endParaRPr lang="en-US" altLang="en-US" sz="1350" dirty="0"/>
            </a:p>
          </p:txBody>
        </p:sp>
      </p:grpSp>
      <p:grpSp>
        <p:nvGrpSpPr>
          <p:cNvPr id="127" name="Group 126"/>
          <p:cNvGrpSpPr/>
          <p:nvPr/>
        </p:nvGrpSpPr>
        <p:grpSpPr>
          <a:xfrm>
            <a:off x="6944677" y="948048"/>
            <a:ext cx="1004888" cy="669131"/>
            <a:chOff x="7613650" y="1355503"/>
            <a:chExt cx="1339850" cy="892175"/>
          </a:xfrm>
        </p:grpSpPr>
        <p:sp>
          <p:nvSpPr>
            <p:cNvPr id="128" name="Freeform 103"/>
            <p:cNvSpPr>
              <a:spLocks/>
            </p:cNvSpPr>
            <p:nvPr/>
          </p:nvSpPr>
          <p:spPr bwMode="auto">
            <a:xfrm>
              <a:off x="8175625" y="1934940"/>
              <a:ext cx="209550" cy="312738"/>
            </a:xfrm>
            <a:custGeom>
              <a:avLst/>
              <a:gdLst>
                <a:gd name="T0" fmla="*/ 0 w 132"/>
                <a:gd name="T1" fmla="*/ 0 h 197"/>
                <a:gd name="T2" fmla="*/ 67 w 132"/>
                <a:gd name="T3" fmla="*/ 197 h 197"/>
                <a:gd name="T4" fmla="*/ 132 w 132"/>
                <a:gd name="T5" fmla="*/ 0 h 197"/>
                <a:gd name="T6" fmla="*/ 0 w 132"/>
                <a:gd name="T7" fmla="*/ 0 h 197"/>
              </a:gdLst>
              <a:ahLst/>
              <a:cxnLst>
                <a:cxn ang="0">
                  <a:pos x="T0" y="T1"/>
                </a:cxn>
                <a:cxn ang="0">
                  <a:pos x="T2" y="T3"/>
                </a:cxn>
                <a:cxn ang="0">
                  <a:pos x="T4" y="T5"/>
                </a:cxn>
                <a:cxn ang="0">
                  <a:pos x="T6" y="T7"/>
                </a:cxn>
              </a:cxnLst>
              <a:rect l="0" t="0" r="r" b="b"/>
              <a:pathLst>
                <a:path w="132" h="197">
                  <a:moveTo>
                    <a:pt x="0" y="0"/>
                  </a:moveTo>
                  <a:lnTo>
                    <a:pt x="67" y="197"/>
                  </a:lnTo>
                  <a:lnTo>
                    <a:pt x="132" y="0"/>
                  </a:lnTo>
                  <a:lnTo>
                    <a:pt x="0" y="0"/>
                  </a:lnTo>
                  <a:close/>
                </a:path>
              </a:pathLst>
            </a:custGeom>
            <a:solidFill>
              <a:srgbClr val="00A8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129" name="Picture 10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13650" y="1355503"/>
              <a:ext cx="1339850"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 name="Rectangle 108"/>
            <p:cNvSpPr>
              <a:spLocks noChangeArrowheads="1"/>
            </p:cNvSpPr>
            <p:nvPr/>
          </p:nvSpPr>
          <p:spPr bwMode="auto">
            <a:xfrm>
              <a:off x="7743825" y="1379315"/>
              <a:ext cx="1122102"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325" dirty="0">
                  <a:solidFill>
                    <a:srgbClr val="FFFFFF"/>
                  </a:solidFill>
                  <a:latin typeface="Calibri" panose="020F0502020204030204" pitchFamily="34" charset="0"/>
                </a:rPr>
                <a:t>$</a:t>
              </a:r>
              <a:r>
                <a:rPr lang="en-US" altLang="en-US" sz="2325" b="1" dirty="0">
                  <a:solidFill>
                    <a:srgbClr val="FFFFFF"/>
                  </a:solidFill>
                  <a:latin typeface="Calibri" panose="020F0502020204030204" pitchFamily="34" charset="0"/>
                </a:rPr>
                <a:t>819</a:t>
              </a:r>
              <a:r>
                <a:rPr lang="en-US" altLang="en-US" sz="2325" dirty="0">
                  <a:solidFill>
                    <a:srgbClr val="FFFFFF"/>
                  </a:solidFill>
                  <a:latin typeface="Calibri" panose="020F0502020204030204" pitchFamily="34" charset="0"/>
                </a:rPr>
                <a:t>m</a:t>
              </a:r>
              <a:endParaRPr lang="en-US" altLang="en-US" sz="1350" dirty="0"/>
            </a:p>
          </p:txBody>
        </p:sp>
      </p:grpSp>
    </p:spTree>
    <p:custDataLst>
      <p:tags r:id="rId1"/>
    </p:custDataLst>
    <p:extLst>
      <p:ext uri="{BB962C8B-B14F-4D97-AF65-F5344CB8AC3E}">
        <p14:creationId xmlns:p14="http://schemas.microsoft.com/office/powerpoint/2010/main" val="3562426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4FC0B58B-B498-40BB-9C2D-CD286EE3FCD1}" type="slidenum">
              <a:rPr lang="en-US" altLang="en-US"/>
              <a:pPr/>
              <a:t>40</a:t>
            </a:fld>
            <a:endParaRPr lang="en-US" altLang="en-US"/>
          </a:p>
        </p:txBody>
      </p:sp>
      <p:sp>
        <p:nvSpPr>
          <p:cNvPr id="403458" name="Rectangle 2"/>
          <p:cNvSpPr>
            <a:spLocks noGrp="1" noChangeArrowheads="1"/>
          </p:cNvSpPr>
          <p:nvPr>
            <p:ph type="title"/>
          </p:nvPr>
        </p:nvSpPr>
        <p:spPr/>
        <p:txBody>
          <a:bodyPr/>
          <a:lstStyle/>
          <a:p>
            <a:r>
              <a:rPr lang="en-US" altLang="en-US" dirty="0"/>
              <a:t>Risk Acceptance</a:t>
            </a:r>
          </a:p>
        </p:txBody>
      </p:sp>
      <p:sp>
        <p:nvSpPr>
          <p:cNvPr id="403459" name="Rectangle 3"/>
          <p:cNvSpPr>
            <a:spLocks noGrp="1" noChangeArrowheads="1"/>
          </p:cNvSpPr>
          <p:nvPr>
            <p:ph type="body" idx="1"/>
          </p:nvPr>
        </p:nvSpPr>
        <p:spPr/>
        <p:txBody>
          <a:bodyPr/>
          <a:lstStyle/>
          <a:p>
            <a:pPr>
              <a:buFont typeface="Wingdings" panose="05000000000000000000" pitchFamily="2" charset="2"/>
              <a:buNone/>
            </a:pPr>
            <a:r>
              <a:rPr lang="en-US" altLang="en-US" sz="1800" dirty="0"/>
              <a:t>An acceptance strategy involves allowing the risk to materialize and having enough resources and time to properly absorb the effects of the risk and still deliver the project successfully.</a:t>
            </a:r>
          </a:p>
          <a:p>
            <a:pPr>
              <a:buFont typeface="Wingdings" panose="05000000000000000000" pitchFamily="2" charset="2"/>
              <a:buNone/>
            </a:pPr>
            <a:endParaRPr lang="en-US" altLang="en-US" sz="1800" dirty="0"/>
          </a:p>
          <a:p>
            <a:pPr algn="just"/>
            <a:r>
              <a:rPr lang="en-US" altLang="en-US" sz="1800" dirty="0">
                <a:cs typeface="Times New Roman" panose="02020603050405020304" pitchFamily="18" charset="0"/>
              </a:rPr>
              <a:t>Passive acceptance is letting the risk occur and accepting the impact.</a:t>
            </a:r>
          </a:p>
          <a:p>
            <a:pPr algn="just"/>
            <a:r>
              <a:rPr lang="en-US" altLang="en-US" sz="1800" dirty="0">
                <a:cs typeface="Times New Roman" panose="02020603050405020304" pitchFamily="18" charset="0"/>
              </a:rPr>
              <a:t>Active acceptance is letting the risk occur but having a ‘Contingency Plan’ in place with funds, resources and activities preplanned.</a:t>
            </a:r>
          </a:p>
          <a:p>
            <a:pPr>
              <a:buFont typeface="Wingdings" panose="05000000000000000000" pitchFamily="2" charset="2"/>
              <a:buNone/>
            </a:pPr>
            <a:endParaRPr lang="en-US" altLang="en-US" sz="1800" dirty="0"/>
          </a:p>
        </p:txBody>
      </p:sp>
    </p:spTree>
    <p:custDataLst>
      <p:tags r:id="rId1"/>
    </p:custDataLst>
    <p:extLst>
      <p:ext uri="{BB962C8B-B14F-4D97-AF65-F5344CB8AC3E}">
        <p14:creationId xmlns:p14="http://schemas.microsoft.com/office/powerpoint/2010/main" val="254355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102" name="Slide Number Placeholder 4"/>
          <p:cNvSpPr>
            <a:spLocks noGrp="1"/>
          </p:cNvSpPr>
          <p:nvPr>
            <p:ph type="sldNum" sz="quarter" idx="11"/>
          </p:nvPr>
        </p:nvSpPr>
        <p:spPr/>
        <p:txBody>
          <a:bodyPr/>
          <a:lstStyle/>
          <a:p>
            <a:fld id="{4672D300-1191-42B0-9AB0-04FDC7019CC7}" type="slidenum">
              <a:rPr lang="en-US" altLang="en-US"/>
              <a:pPr/>
              <a:t>41</a:t>
            </a:fld>
            <a:endParaRPr lang="en-US" altLang="en-US"/>
          </a:p>
        </p:txBody>
      </p:sp>
      <p:sp>
        <p:nvSpPr>
          <p:cNvPr id="408578" name="Rectangle 2"/>
          <p:cNvSpPr>
            <a:spLocks noGrp="1" noChangeArrowheads="1"/>
          </p:cNvSpPr>
          <p:nvPr>
            <p:ph type="title"/>
          </p:nvPr>
        </p:nvSpPr>
        <p:spPr/>
        <p:txBody>
          <a:bodyPr/>
          <a:lstStyle/>
          <a:p>
            <a:r>
              <a:rPr lang="en-US" altLang="en-US" dirty="0"/>
              <a:t>Contingency Plan</a:t>
            </a:r>
          </a:p>
        </p:txBody>
      </p:sp>
      <p:grpSp>
        <p:nvGrpSpPr>
          <p:cNvPr id="107" name="Group 106"/>
          <p:cNvGrpSpPr/>
          <p:nvPr/>
        </p:nvGrpSpPr>
        <p:grpSpPr>
          <a:xfrm>
            <a:off x="2278399" y="1840554"/>
            <a:ext cx="6065926" cy="551447"/>
            <a:chOff x="2278399" y="1840554"/>
            <a:chExt cx="6065926" cy="551447"/>
          </a:xfrm>
        </p:grpSpPr>
        <p:sp>
          <p:nvSpPr>
            <p:cNvPr id="6" name="Freeform 5"/>
            <p:cNvSpPr/>
            <p:nvPr/>
          </p:nvSpPr>
          <p:spPr>
            <a:xfrm>
              <a:off x="2278399"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Step 1</a:t>
              </a:r>
            </a:p>
          </p:txBody>
        </p:sp>
        <p:sp>
          <p:nvSpPr>
            <p:cNvPr id="8" name="Freeform 7"/>
            <p:cNvSpPr/>
            <p:nvPr/>
          </p:nvSpPr>
          <p:spPr>
            <a:xfrm>
              <a:off x="3565111"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Step 2</a:t>
              </a:r>
            </a:p>
          </p:txBody>
        </p:sp>
        <p:sp>
          <p:nvSpPr>
            <p:cNvPr id="10" name="Freeform 9"/>
            <p:cNvSpPr/>
            <p:nvPr/>
          </p:nvSpPr>
          <p:spPr>
            <a:xfrm>
              <a:off x="4851823"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Step 3</a:t>
              </a:r>
            </a:p>
          </p:txBody>
        </p:sp>
        <p:sp>
          <p:nvSpPr>
            <p:cNvPr id="12" name="Freeform 11"/>
            <p:cNvSpPr/>
            <p:nvPr/>
          </p:nvSpPr>
          <p:spPr>
            <a:xfrm>
              <a:off x="6138534"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Step 4</a:t>
              </a:r>
            </a:p>
          </p:txBody>
        </p:sp>
        <p:sp>
          <p:nvSpPr>
            <p:cNvPr id="14" name="Freeform 13"/>
            <p:cNvSpPr/>
            <p:nvPr/>
          </p:nvSpPr>
          <p:spPr>
            <a:xfrm>
              <a:off x="7425246" y="184055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sz="2200" kern="1200" dirty="0"/>
                <a:t>Goal</a:t>
              </a:r>
            </a:p>
          </p:txBody>
        </p:sp>
        <p:cxnSp>
          <p:nvCxnSpPr>
            <p:cNvPr id="16" name="Straight Arrow Connector 15"/>
            <p:cNvCxnSpPr/>
            <p:nvPr/>
          </p:nvCxnSpPr>
          <p:spPr>
            <a:xfrm>
              <a:off x="3197478" y="210040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18" name="Straight Arrow Connector 117"/>
            <p:cNvCxnSpPr/>
            <p:nvPr/>
          </p:nvCxnSpPr>
          <p:spPr>
            <a:xfrm>
              <a:off x="4484190" y="210040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21" name="Straight Arrow Connector 120"/>
            <p:cNvCxnSpPr/>
            <p:nvPr/>
          </p:nvCxnSpPr>
          <p:spPr>
            <a:xfrm>
              <a:off x="5770902" y="2100404"/>
              <a:ext cx="367632"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24" name="Straight Arrow Connector 123"/>
            <p:cNvCxnSpPr/>
            <p:nvPr/>
          </p:nvCxnSpPr>
          <p:spPr>
            <a:xfrm>
              <a:off x="7057613" y="210040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sp>
        <p:nvSpPr>
          <p:cNvPr id="24" name="TextBox 23"/>
          <p:cNvSpPr txBox="1"/>
          <p:nvPr/>
        </p:nvSpPr>
        <p:spPr>
          <a:xfrm>
            <a:off x="448733" y="1909297"/>
            <a:ext cx="1050202" cy="413959"/>
          </a:xfrm>
          <a:prstGeom prst="rect">
            <a:avLst/>
          </a:prstGeom>
        </p:spPr>
        <p:txBody>
          <a:bodyPr vert="horz" wrap="square" rtlCol="0" anchor="ctr">
            <a:spAutoFit/>
          </a:bodyPr>
          <a:lstStyle/>
          <a:p>
            <a:pPr marR="0" algn="l"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Plan</a:t>
            </a:r>
          </a:p>
        </p:txBody>
      </p:sp>
      <p:grpSp>
        <p:nvGrpSpPr>
          <p:cNvPr id="109" name="Group 108"/>
          <p:cNvGrpSpPr/>
          <p:nvPr/>
        </p:nvGrpSpPr>
        <p:grpSpPr>
          <a:xfrm>
            <a:off x="4781886" y="998502"/>
            <a:ext cx="1066653" cy="1473094"/>
            <a:chOff x="4781886" y="998502"/>
            <a:chExt cx="1066653" cy="1473094"/>
          </a:xfrm>
        </p:grpSpPr>
        <p:sp>
          <p:nvSpPr>
            <p:cNvPr id="130" name="TextBox 129"/>
            <p:cNvSpPr txBox="1"/>
            <p:nvPr/>
          </p:nvSpPr>
          <p:spPr>
            <a:xfrm>
              <a:off x="4981143" y="998502"/>
              <a:ext cx="660437" cy="413959"/>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lang="en-US" sz="2000" dirty="0">
                  <a:solidFill>
                    <a:schemeClr val="accent5">
                      <a:lumMod val="75000"/>
                    </a:schemeClr>
                  </a:solidFill>
                  <a:latin typeface="Calibri" pitchFamily="34" charset="0"/>
                  <a:sym typeface="Arial Bold" charset="0"/>
                </a:rPr>
                <a:t>Risk</a:t>
              </a:r>
              <a:endPar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endParaRPr>
            </a:p>
          </p:txBody>
        </p:sp>
        <p:sp>
          <p:nvSpPr>
            <p:cNvPr id="25" name="Rounded Rectangle 24"/>
            <p:cNvSpPr/>
            <p:nvPr/>
          </p:nvSpPr>
          <p:spPr>
            <a:xfrm>
              <a:off x="4781886" y="1774060"/>
              <a:ext cx="1066653" cy="697536"/>
            </a:xfrm>
            <a:prstGeom prst="roundRect">
              <a:avLst/>
            </a:prstGeom>
            <a:noFill/>
            <a:ln w="508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2" name="Straight Arrow Connector 131"/>
            <p:cNvCxnSpPr/>
            <p:nvPr/>
          </p:nvCxnSpPr>
          <p:spPr>
            <a:xfrm>
              <a:off x="5311362" y="1358143"/>
              <a:ext cx="3851" cy="361599"/>
            </a:xfrm>
            <a:prstGeom prst="straightConnector1">
              <a:avLst/>
            </a:prstGeom>
            <a:ln w="50800">
              <a:solidFill>
                <a:schemeClr val="accent3"/>
              </a:solidFill>
              <a:tailEnd type="triangle"/>
            </a:ln>
          </p:spPr>
          <p:style>
            <a:lnRef idx="2">
              <a:schemeClr val="accent5"/>
            </a:lnRef>
            <a:fillRef idx="0">
              <a:schemeClr val="accent5"/>
            </a:fillRef>
            <a:effectRef idx="1">
              <a:schemeClr val="accent5"/>
            </a:effectRef>
            <a:fontRef idx="minor">
              <a:schemeClr val="tx1"/>
            </a:fontRef>
          </p:style>
        </p:cxnSp>
      </p:grpSp>
      <p:grpSp>
        <p:nvGrpSpPr>
          <p:cNvPr id="111" name="Group 110"/>
          <p:cNvGrpSpPr/>
          <p:nvPr/>
        </p:nvGrpSpPr>
        <p:grpSpPr>
          <a:xfrm>
            <a:off x="452471" y="2415840"/>
            <a:ext cx="6980476" cy="1471749"/>
            <a:chOff x="452471" y="2415840"/>
            <a:chExt cx="6980476" cy="1471749"/>
          </a:xfrm>
        </p:grpSpPr>
        <p:sp>
          <p:nvSpPr>
            <p:cNvPr id="129" name="TextBox 128"/>
            <p:cNvSpPr txBox="1"/>
            <p:nvPr/>
          </p:nvSpPr>
          <p:spPr>
            <a:xfrm>
              <a:off x="452471" y="3404885"/>
              <a:ext cx="2228273" cy="413959"/>
            </a:xfrm>
            <a:prstGeom prst="rect">
              <a:avLst/>
            </a:prstGeom>
          </p:spPr>
          <p:txBody>
            <a:bodyPr vert="horz" wrap="square" rtlCol="0" anchor="ctr">
              <a:spAutoFit/>
            </a:bodyPr>
            <a:lstStyle/>
            <a:p>
              <a:pPr marR="0" algn="l"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2000" b="0" i="0" u="none" strike="noStrike" kern="1200" cap="none" spc="0" normalizeH="0" baseline="0" noProof="0" dirty="0">
                  <a:ln>
                    <a:noFill/>
                  </a:ln>
                  <a:solidFill>
                    <a:schemeClr val="accent5">
                      <a:lumMod val="75000"/>
                    </a:schemeClr>
                  </a:solidFill>
                  <a:effectLst/>
                  <a:uLnTx/>
                  <a:uFillTx/>
                  <a:latin typeface="Calibri" pitchFamily="34" charset="0"/>
                  <a:ea typeface="+mn-ea"/>
                  <a:cs typeface="+mn-cs"/>
                  <a:sym typeface="Arial Bold" charset="0"/>
                </a:rPr>
                <a:t>Contingency Plan</a:t>
              </a:r>
            </a:p>
          </p:txBody>
        </p:sp>
        <p:grpSp>
          <p:nvGrpSpPr>
            <p:cNvPr id="110" name="Group 109"/>
            <p:cNvGrpSpPr/>
            <p:nvPr/>
          </p:nvGrpSpPr>
          <p:grpSpPr>
            <a:xfrm>
              <a:off x="3197478" y="2415840"/>
              <a:ext cx="4235469" cy="1471749"/>
              <a:chOff x="3197478" y="2415840"/>
              <a:chExt cx="4235469" cy="1471749"/>
            </a:xfrm>
          </p:grpSpPr>
          <p:cxnSp>
            <p:nvCxnSpPr>
              <p:cNvPr id="143" name="Straight Arrow Connector 142"/>
              <p:cNvCxnSpPr/>
              <p:nvPr/>
            </p:nvCxnSpPr>
            <p:spPr>
              <a:xfrm flipH="1">
                <a:off x="3205179" y="2426749"/>
                <a:ext cx="774566" cy="1169243"/>
              </a:xfrm>
              <a:prstGeom prst="straightConnector1">
                <a:avLst/>
              </a:prstGeom>
              <a:ln>
                <a:tailEnd type="none"/>
              </a:ln>
            </p:spPr>
            <p:style>
              <a:lnRef idx="2">
                <a:schemeClr val="accent5"/>
              </a:lnRef>
              <a:fillRef idx="0">
                <a:schemeClr val="accent5"/>
              </a:fillRef>
              <a:effectRef idx="1">
                <a:schemeClr val="accent5"/>
              </a:effectRef>
              <a:fontRef idx="minor">
                <a:schemeClr val="tx1"/>
              </a:fontRef>
            </p:style>
          </p:cxnSp>
          <p:grpSp>
            <p:nvGrpSpPr>
              <p:cNvPr id="104" name="Group 103"/>
              <p:cNvGrpSpPr/>
              <p:nvPr/>
            </p:nvGrpSpPr>
            <p:grpSpPr>
              <a:xfrm>
                <a:off x="3197478" y="3336142"/>
                <a:ext cx="4227769" cy="551447"/>
                <a:chOff x="3207803" y="3301394"/>
                <a:chExt cx="4227769" cy="551447"/>
              </a:xfrm>
            </p:grpSpPr>
            <p:sp>
              <p:nvSpPr>
                <p:cNvPr id="138" name="Freeform 137"/>
                <p:cNvSpPr/>
                <p:nvPr/>
              </p:nvSpPr>
              <p:spPr>
                <a:xfrm>
                  <a:off x="3575436" y="330139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kern="1200" dirty="0"/>
                    <a:t>Step 3a</a:t>
                  </a:r>
                </a:p>
              </p:txBody>
            </p:sp>
            <p:sp>
              <p:nvSpPr>
                <p:cNvPr id="139" name="Freeform 138"/>
                <p:cNvSpPr/>
                <p:nvPr/>
              </p:nvSpPr>
              <p:spPr>
                <a:xfrm>
                  <a:off x="4862148" y="330139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kern="1200" dirty="0"/>
                    <a:t>Step 3b</a:t>
                  </a:r>
                </a:p>
              </p:txBody>
            </p:sp>
            <p:sp>
              <p:nvSpPr>
                <p:cNvPr id="140" name="Freeform 139"/>
                <p:cNvSpPr/>
                <p:nvPr/>
              </p:nvSpPr>
              <p:spPr>
                <a:xfrm>
                  <a:off x="6148860" y="3301394"/>
                  <a:ext cx="919079" cy="551447"/>
                </a:xfrm>
                <a:custGeom>
                  <a:avLst/>
                  <a:gdLst>
                    <a:gd name="connsiteX0" fmla="*/ 0 w 919079"/>
                    <a:gd name="connsiteY0" fmla="*/ 55145 h 551447"/>
                    <a:gd name="connsiteX1" fmla="*/ 55145 w 919079"/>
                    <a:gd name="connsiteY1" fmla="*/ 0 h 551447"/>
                    <a:gd name="connsiteX2" fmla="*/ 863934 w 919079"/>
                    <a:gd name="connsiteY2" fmla="*/ 0 h 551447"/>
                    <a:gd name="connsiteX3" fmla="*/ 919079 w 919079"/>
                    <a:gd name="connsiteY3" fmla="*/ 55145 h 551447"/>
                    <a:gd name="connsiteX4" fmla="*/ 919079 w 919079"/>
                    <a:gd name="connsiteY4" fmla="*/ 496302 h 551447"/>
                    <a:gd name="connsiteX5" fmla="*/ 863934 w 919079"/>
                    <a:gd name="connsiteY5" fmla="*/ 551447 h 551447"/>
                    <a:gd name="connsiteX6" fmla="*/ 55145 w 919079"/>
                    <a:gd name="connsiteY6" fmla="*/ 551447 h 551447"/>
                    <a:gd name="connsiteX7" fmla="*/ 0 w 919079"/>
                    <a:gd name="connsiteY7" fmla="*/ 496302 h 551447"/>
                    <a:gd name="connsiteX8" fmla="*/ 0 w 919079"/>
                    <a:gd name="connsiteY8" fmla="*/ 55145 h 5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79" h="551447">
                      <a:moveTo>
                        <a:pt x="0" y="55145"/>
                      </a:moveTo>
                      <a:cubicBezTo>
                        <a:pt x="0" y="24689"/>
                        <a:pt x="24689" y="0"/>
                        <a:pt x="55145" y="0"/>
                      </a:cubicBezTo>
                      <a:lnTo>
                        <a:pt x="863934" y="0"/>
                      </a:lnTo>
                      <a:cubicBezTo>
                        <a:pt x="894390" y="0"/>
                        <a:pt x="919079" y="24689"/>
                        <a:pt x="919079" y="55145"/>
                      </a:cubicBezTo>
                      <a:lnTo>
                        <a:pt x="919079" y="496302"/>
                      </a:lnTo>
                      <a:cubicBezTo>
                        <a:pt x="919079" y="526758"/>
                        <a:pt x="894390" y="551447"/>
                        <a:pt x="863934" y="551447"/>
                      </a:cubicBezTo>
                      <a:lnTo>
                        <a:pt x="55145" y="551447"/>
                      </a:lnTo>
                      <a:cubicBezTo>
                        <a:pt x="24689" y="551447"/>
                        <a:pt x="0" y="526758"/>
                        <a:pt x="0" y="496302"/>
                      </a:cubicBezTo>
                      <a:lnTo>
                        <a:pt x="0" y="55145"/>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971" tIns="99971" rIns="99971" bIns="99971" numCol="1" spcCol="1270" anchor="ctr" anchorCtr="0">
                  <a:noAutofit/>
                </a:bodyPr>
                <a:lstStyle/>
                <a:p>
                  <a:pPr marL="0" lvl="0" indent="0" algn="ctr" defTabSz="977900">
                    <a:lnSpc>
                      <a:spcPct val="90000"/>
                    </a:lnSpc>
                    <a:spcBef>
                      <a:spcPct val="0"/>
                    </a:spcBef>
                    <a:spcAft>
                      <a:spcPct val="35000"/>
                    </a:spcAft>
                    <a:buNone/>
                  </a:pPr>
                  <a:r>
                    <a:rPr lang="en-US" kern="1200" dirty="0"/>
                    <a:t>Step 3c</a:t>
                  </a:r>
                </a:p>
              </p:txBody>
            </p:sp>
            <p:cxnSp>
              <p:nvCxnSpPr>
                <p:cNvPr id="141" name="Straight Arrow Connector 140"/>
                <p:cNvCxnSpPr/>
                <p:nvPr/>
              </p:nvCxnSpPr>
              <p:spPr>
                <a:xfrm>
                  <a:off x="4494515" y="356124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42" name="Straight Arrow Connector 141"/>
                <p:cNvCxnSpPr/>
                <p:nvPr/>
              </p:nvCxnSpPr>
              <p:spPr>
                <a:xfrm>
                  <a:off x="5781227" y="356124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49" name="Straight Arrow Connector 148"/>
                <p:cNvCxnSpPr/>
                <p:nvPr/>
              </p:nvCxnSpPr>
              <p:spPr>
                <a:xfrm>
                  <a:off x="7067939" y="3561244"/>
                  <a:ext cx="367633" cy="0"/>
                </a:xfrm>
                <a:prstGeom prst="straightConnector1">
                  <a:avLst/>
                </a:prstGeom>
                <a:ln>
                  <a:tailEnd type="none"/>
                </a:ln>
              </p:spPr>
              <p:style>
                <a:lnRef idx="2">
                  <a:schemeClr val="accent5"/>
                </a:lnRef>
                <a:fillRef idx="0">
                  <a:schemeClr val="accent5"/>
                </a:fillRef>
                <a:effectRef idx="1">
                  <a:schemeClr val="accent5"/>
                </a:effectRef>
                <a:fontRef idx="minor">
                  <a:schemeClr val="tx1"/>
                </a:fontRef>
              </p:style>
            </p:cxnSp>
            <p:cxnSp>
              <p:nvCxnSpPr>
                <p:cNvPr id="150" name="Straight Arrow Connector 149"/>
                <p:cNvCxnSpPr/>
                <p:nvPr/>
              </p:nvCxnSpPr>
              <p:spPr>
                <a:xfrm>
                  <a:off x="3207803" y="3561244"/>
                  <a:ext cx="367633"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cxnSp>
            <p:nvCxnSpPr>
              <p:cNvPr id="151" name="Straight Arrow Connector 150"/>
              <p:cNvCxnSpPr/>
              <p:nvPr/>
            </p:nvCxnSpPr>
            <p:spPr>
              <a:xfrm flipH="1" flipV="1">
                <a:off x="6598074" y="2415840"/>
                <a:ext cx="834873" cy="118015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grpSp>
    </p:spTree>
    <p:custDataLst>
      <p:tags r:id="rId1"/>
    </p:custDataLst>
    <p:extLst>
      <p:ext uri="{BB962C8B-B14F-4D97-AF65-F5344CB8AC3E}">
        <p14:creationId xmlns:p14="http://schemas.microsoft.com/office/powerpoint/2010/main" val="3709302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AD4DADE-9620-479C-BF66-3F82E5AAE2B8}" type="slidenum">
              <a:rPr lang="en-US" altLang="en-US"/>
              <a:pPr/>
              <a:t>42</a:t>
            </a:fld>
            <a:endParaRPr lang="en-US" altLang="en-US"/>
          </a:p>
        </p:txBody>
      </p:sp>
      <p:sp>
        <p:nvSpPr>
          <p:cNvPr id="453634" name="Rectangle 2"/>
          <p:cNvSpPr>
            <a:spLocks noGrp="1" noChangeArrowheads="1"/>
          </p:cNvSpPr>
          <p:nvPr>
            <p:ph type="title"/>
          </p:nvPr>
        </p:nvSpPr>
        <p:spPr/>
        <p:txBody>
          <a:bodyPr/>
          <a:lstStyle/>
          <a:p>
            <a:r>
              <a:rPr lang="en-US" altLang="en-US" dirty="0"/>
              <a:t>Risk Management Example</a:t>
            </a:r>
          </a:p>
        </p:txBody>
      </p:sp>
      <p:sp>
        <p:nvSpPr>
          <p:cNvPr id="453635" name="Rectangle 3"/>
          <p:cNvSpPr>
            <a:spLocks noGrp="1" noChangeArrowheads="1"/>
          </p:cNvSpPr>
          <p:nvPr>
            <p:ph type="body" idx="1"/>
          </p:nvPr>
        </p:nvSpPr>
        <p:spPr>
          <a:xfrm>
            <a:off x="448734" y="1002012"/>
            <a:ext cx="8229600" cy="3569987"/>
          </a:xfrm>
        </p:spPr>
        <p:txBody>
          <a:bodyPr numCol="2"/>
          <a:lstStyle/>
          <a:p>
            <a:pPr>
              <a:lnSpc>
                <a:spcPct val="90000"/>
              </a:lnSpc>
              <a:buFont typeface="Wingdings" panose="05000000000000000000" pitchFamily="2" charset="2"/>
              <a:buNone/>
            </a:pPr>
            <a:r>
              <a:rPr lang="en-US" altLang="en-US" sz="1400" dirty="0">
                <a:solidFill>
                  <a:srgbClr val="FF0000"/>
                </a:solidFill>
              </a:rPr>
              <a:t>Scenario:  </a:t>
            </a:r>
            <a:r>
              <a:rPr lang="en-US" altLang="en-US" sz="1400" dirty="0">
                <a:solidFill>
                  <a:schemeClr val="tx1"/>
                </a:solidFill>
              </a:rPr>
              <a:t>A key step in a software deployment is end user training</a:t>
            </a:r>
            <a:endParaRPr lang="en-US" altLang="en-US" sz="1400" dirty="0">
              <a:solidFill>
                <a:srgbClr val="FF0000"/>
              </a:solidFill>
            </a:endParaRPr>
          </a:p>
          <a:p>
            <a:pPr>
              <a:lnSpc>
                <a:spcPct val="90000"/>
              </a:lnSpc>
              <a:buFont typeface="Wingdings" panose="05000000000000000000" pitchFamily="2" charset="2"/>
              <a:buNone/>
            </a:pPr>
            <a:endParaRPr lang="en-US" altLang="en-US" sz="1400" dirty="0">
              <a:solidFill>
                <a:srgbClr val="FF0000"/>
              </a:solidFill>
            </a:endParaRPr>
          </a:p>
          <a:p>
            <a:pPr>
              <a:lnSpc>
                <a:spcPct val="90000"/>
              </a:lnSpc>
              <a:buFont typeface="Wingdings" panose="05000000000000000000" pitchFamily="2" charset="2"/>
              <a:buNone/>
            </a:pPr>
            <a:r>
              <a:rPr lang="en-US" altLang="en-US" sz="1400" dirty="0">
                <a:solidFill>
                  <a:srgbClr val="FF0000"/>
                </a:solidFill>
              </a:rPr>
              <a:t>Risk Event:</a:t>
            </a:r>
            <a:r>
              <a:rPr lang="en-US" altLang="en-US" sz="1400" dirty="0"/>
              <a:t>  Training Room in unsatisfactory condition due to ongoing construction in the building</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Impacted Activity:</a:t>
            </a:r>
            <a:r>
              <a:rPr lang="en-US" altLang="en-US" sz="1400" dirty="0"/>
              <a:t> </a:t>
            </a:r>
          </a:p>
          <a:p>
            <a:pPr>
              <a:lnSpc>
                <a:spcPct val="90000"/>
              </a:lnSpc>
              <a:buFont typeface="Wingdings" panose="05000000000000000000" pitchFamily="2" charset="2"/>
              <a:buNone/>
            </a:pPr>
            <a:r>
              <a:rPr lang="en-US" altLang="en-US" sz="1400" dirty="0"/>
              <a:t>End user training not completed on schedule</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Avoidance:</a:t>
            </a:r>
            <a:r>
              <a:rPr lang="en-US" altLang="en-US" sz="1400" dirty="0"/>
              <a:t> </a:t>
            </a:r>
          </a:p>
          <a:p>
            <a:pPr>
              <a:lnSpc>
                <a:spcPct val="90000"/>
              </a:lnSpc>
              <a:buFont typeface="Wingdings" panose="05000000000000000000" pitchFamily="2" charset="2"/>
              <a:buNone/>
            </a:pPr>
            <a:r>
              <a:rPr lang="en-US" altLang="en-US" sz="1400" dirty="0"/>
              <a:t>Conduct training at another site</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Deflection:</a:t>
            </a:r>
            <a:r>
              <a:rPr lang="en-US" altLang="en-US" sz="1400" dirty="0"/>
              <a:t> </a:t>
            </a:r>
          </a:p>
          <a:p>
            <a:pPr>
              <a:lnSpc>
                <a:spcPct val="90000"/>
              </a:lnSpc>
              <a:buFont typeface="Wingdings" panose="05000000000000000000" pitchFamily="2" charset="2"/>
              <a:buNone/>
            </a:pPr>
            <a:r>
              <a:rPr lang="en-US" altLang="en-US" sz="1400" dirty="0"/>
              <a:t>Software provider must be responsible for providing a satisfactory facility</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endParaRPr lang="en-US" altLang="en-US" sz="1400" dirty="0">
              <a:solidFill>
                <a:srgbClr val="FF0000"/>
              </a:solidFill>
            </a:endParaRPr>
          </a:p>
          <a:p>
            <a:pPr>
              <a:lnSpc>
                <a:spcPct val="90000"/>
              </a:lnSpc>
              <a:buFont typeface="Wingdings" panose="05000000000000000000" pitchFamily="2" charset="2"/>
              <a:buNone/>
            </a:pPr>
            <a:endParaRPr lang="en-US" altLang="en-US" sz="1400" dirty="0">
              <a:solidFill>
                <a:srgbClr val="FF0000"/>
              </a:solidFill>
            </a:endParaRPr>
          </a:p>
          <a:p>
            <a:pPr>
              <a:lnSpc>
                <a:spcPct val="90000"/>
              </a:lnSpc>
              <a:buFont typeface="Wingdings" panose="05000000000000000000" pitchFamily="2" charset="2"/>
              <a:buNone/>
            </a:pPr>
            <a:r>
              <a:rPr lang="en-US" altLang="en-US" sz="1400" dirty="0">
                <a:solidFill>
                  <a:srgbClr val="FF0000"/>
                </a:solidFill>
              </a:rPr>
              <a:t>Mitigation (Reduced Probability or Impact):</a:t>
            </a:r>
            <a:r>
              <a:rPr lang="en-US" altLang="en-US" sz="1400" dirty="0"/>
              <a:t> </a:t>
            </a:r>
          </a:p>
          <a:p>
            <a:pPr>
              <a:lnSpc>
                <a:spcPct val="90000"/>
              </a:lnSpc>
            </a:pPr>
            <a:r>
              <a:rPr lang="en-US" altLang="en-US" sz="1400" dirty="0"/>
              <a:t>Review the construction schedule and plan training dates accordingly to minimize chance of conflict</a:t>
            </a:r>
          </a:p>
          <a:p>
            <a:pPr>
              <a:lnSpc>
                <a:spcPct val="90000"/>
              </a:lnSpc>
            </a:pPr>
            <a:r>
              <a:rPr lang="en-US" altLang="en-US" sz="1400" dirty="0"/>
              <a:t>Schedule rooms as far from the construction area as possible</a:t>
            </a:r>
          </a:p>
          <a:p>
            <a:pPr marL="0" indent="0">
              <a:lnSpc>
                <a:spcPct val="90000"/>
              </a:lnSpc>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Trigger:</a:t>
            </a:r>
            <a:r>
              <a:rPr lang="en-US" altLang="en-US" sz="1400" dirty="0"/>
              <a:t> </a:t>
            </a:r>
          </a:p>
          <a:p>
            <a:pPr>
              <a:lnSpc>
                <a:spcPct val="90000"/>
              </a:lnSpc>
            </a:pPr>
            <a:r>
              <a:rPr lang="en-US" altLang="en-US" sz="1400" dirty="0"/>
              <a:t>Setup tour of the facility prior to training to assess condition </a:t>
            </a:r>
          </a:p>
          <a:p>
            <a:pPr>
              <a:lnSpc>
                <a:spcPct val="90000"/>
              </a:lnSpc>
            </a:pPr>
            <a:r>
              <a:rPr lang="en-US" altLang="en-US" sz="1400" dirty="0"/>
              <a:t>Obtain a point of contact to keep informed </a:t>
            </a:r>
          </a:p>
          <a:p>
            <a:pPr>
              <a:lnSpc>
                <a:spcPct val="90000"/>
              </a:lnSpc>
              <a:buFont typeface="Wingdings" panose="05000000000000000000" pitchFamily="2" charset="2"/>
              <a:buNone/>
            </a:pPr>
            <a:endParaRPr lang="en-US" altLang="en-US" sz="1400" dirty="0"/>
          </a:p>
          <a:p>
            <a:pPr>
              <a:lnSpc>
                <a:spcPct val="90000"/>
              </a:lnSpc>
              <a:buFont typeface="Wingdings" panose="05000000000000000000" pitchFamily="2" charset="2"/>
              <a:buNone/>
            </a:pPr>
            <a:r>
              <a:rPr lang="en-US" altLang="en-US" sz="1400" dirty="0">
                <a:solidFill>
                  <a:srgbClr val="FF0000"/>
                </a:solidFill>
              </a:rPr>
              <a:t>Contingency:</a:t>
            </a:r>
            <a:r>
              <a:rPr lang="en-US" altLang="en-US" sz="1400" dirty="0"/>
              <a:t> Conduct Web-Based Training</a:t>
            </a:r>
          </a:p>
          <a:p>
            <a:pPr>
              <a:lnSpc>
                <a:spcPct val="90000"/>
              </a:lnSpc>
              <a:buFont typeface="Wingdings" panose="05000000000000000000" pitchFamily="2" charset="2"/>
              <a:buNone/>
            </a:pPr>
            <a:endParaRPr lang="en-US" altLang="en-US" sz="1400" dirty="0">
              <a:solidFill>
                <a:srgbClr val="0000FF"/>
              </a:solidFill>
            </a:endParaRPr>
          </a:p>
        </p:txBody>
      </p:sp>
    </p:spTree>
    <p:custDataLst>
      <p:tags r:id="rId1"/>
    </p:custDataLst>
    <p:extLst>
      <p:ext uri="{BB962C8B-B14F-4D97-AF65-F5344CB8AC3E}">
        <p14:creationId xmlns:p14="http://schemas.microsoft.com/office/powerpoint/2010/main" val="2023354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3635">
                                            <p:txEl>
                                              <p:pRg st="4" end="4"/>
                                            </p:txEl>
                                          </p:spTgt>
                                        </p:tgtEl>
                                        <p:attrNameLst>
                                          <p:attrName>style.visibility</p:attrName>
                                        </p:attrNameLst>
                                      </p:cBhvr>
                                      <p:to>
                                        <p:strVal val="visible"/>
                                      </p:to>
                                    </p:set>
                                    <p:animEffect transition="in" filter="dissolve">
                                      <p:cBhvr>
                                        <p:cTn id="7" dur="500"/>
                                        <p:tgtEl>
                                          <p:spTgt spid="45363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3635">
                                            <p:txEl>
                                              <p:pRg st="5" end="5"/>
                                            </p:txEl>
                                          </p:spTgt>
                                        </p:tgtEl>
                                        <p:attrNameLst>
                                          <p:attrName>style.visibility</p:attrName>
                                        </p:attrNameLst>
                                      </p:cBhvr>
                                      <p:to>
                                        <p:strVal val="visible"/>
                                      </p:to>
                                    </p:set>
                                    <p:animEffect transition="in" filter="dissolve">
                                      <p:cBhvr>
                                        <p:cTn id="12" dur="500"/>
                                        <p:tgtEl>
                                          <p:spTgt spid="45363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53635">
                                            <p:txEl>
                                              <p:pRg st="7" end="7"/>
                                            </p:txEl>
                                          </p:spTgt>
                                        </p:tgtEl>
                                        <p:attrNameLst>
                                          <p:attrName>style.visibility</p:attrName>
                                        </p:attrNameLst>
                                      </p:cBhvr>
                                      <p:to>
                                        <p:strVal val="visible"/>
                                      </p:to>
                                    </p:set>
                                    <p:animEffect transition="in" filter="dissolve">
                                      <p:cBhvr>
                                        <p:cTn id="17" dur="500"/>
                                        <p:tgtEl>
                                          <p:spTgt spid="45363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3635">
                                            <p:txEl>
                                              <p:pRg st="8" end="8"/>
                                            </p:txEl>
                                          </p:spTgt>
                                        </p:tgtEl>
                                        <p:attrNameLst>
                                          <p:attrName>style.visibility</p:attrName>
                                        </p:attrNameLst>
                                      </p:cBhvr>
                                      <p:to>
                                        <p:strVal val="visible"/>
                                      </p:to>
                                    </p:set>
                                    <p:animEffect transition="in" filter="dissolve">
                                      <p:cBhvr>
                                        <p:cTn id="22" dur="500"/>
                                        <p:tgtEl>
                                          <p:spTgt spid="45363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53635">
                                            <p:txEl>
                                              <p:pRg st="10" end="10"/>
                                            </p:txEl>
                                          </p:spTgt>
                                        </p:tgtEl>
                                        <p:attrNameLst>
                                          <p:attrName>style.visibility</p:attrName>
                                        </p:attrNameLst>
                                      </p:cBhvr>
                                      <p:to>
                                        <p:strVal val="visible"/>
                                      </p:to>
                                    </p:set>
                                    <p:animEffect transition="in" filter="dissolve">
                                      <p:cBhvr>
                                        <p:cTn id="27" dur="500"/>
                                        <p:tgtEl>
                                          <p:spTgt spid="45363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53635">
                                            <p:txEl>
                                              <p:pRg st="11" end="11"/>
                                            </p:txEl>
                                          </p:spTgt>
                                        </p:tgtEl>
                                        <p:attrNameLst>
                                          <p:attrName>style.visibility</p:attrName>
                                        </p:attrNameLst>
                                      </p:cBhvr>
                                      <p:to>
                                        <p:strVal val="visible"/>
                                      </p:to>
                                    </p:set>
                                    <p:animEffect transition="in" filter="dissolve">
                                      <p:cBhvr>
                                        <p:cTn id="32" dur="500"/>
                                        <p:tgtEl>
                                          <p:spTgt spid="453635">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53635">
                                            <p:txEl>
                                              <p:pRg st="15" end="15"/>
                                            </p:txEl>
                                          </p:spTgt>
                                        </p:tgtEl>
                                        <p:attrNameLst>
                                          <p:attrName>style.visibility</p:attrName>
                                        </p:attrNameLst>
                                      </p:cBhvr>
                                      <p:to>
                                        <p:strVal val="visible"/>
                                      </p:to>
                                    </p:set>
                                    <p:animEffect transition="in" filter="dissolve">
                                      <p:cBhvr>
                                        <p:cTn id="37" dur="500"/>
                                        <p:tgtEl>
                                          <p:spTgt spid="453635">
                                            <p:txEl>
                                              <p:pRg st="15"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53635">
                                            <p:txEl>
                                              <p:pRg st="16" end="16"/>
                                            </p:txEl>
                                          </p:spTgt>
                                        </p:tgtEl>
                                        <p:attrNameLst>
                                          <p:attrName>style.visibility</p:attrName>
                                        </p:attrNameLst>
                                      </p:cBhvr>
                                      <p:to>
                                        <p:strVal val="visible"/>
                                      </p:to>
                                    </p:set>
                                    <p:animEffect transition="in" filter="dissolve">
                                      <p:cBhvr>
                                        <p:cTn id="42" dur="500"/>
                                        <p:tgtEl>
                                          <p:spTgt spid="453635">
                                            <p:txEl>
                                              <p:pRg st="16" end="1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53635">
                                            <p:txEl>
                                              <p:pRg st="17" end="17"/>
                                            </p:txEl>
                                          </p:spTgt>
                                        </p:tgtEl>
                                        <p:attrNameLst>
                                          <p:attrName>style.visibility</p:attrName>
                                        </p:attrNameLst>
                                      </p:cBhvr>
                                      <p:to>
                                        <p:strVal val="visible"/>
                                      </p:to>
                                    </p:set>
                                    <p:animEffect transition="in" filter="dissolve">
                                      <p:cBhvr>
                                        <p:cTn id="47" dur="500"/>
                                        <p:tgtEl>
                                          <p:spTgt spid="453635">
                                            <p:txEl>
                                              <p:pRg st="17" end="1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53635">
                                            <p:txEl>
                                              <p:pRg st="19" end="19"/>
                                            </p:txEl>
                                          </p:spTgt>
                                        </p:tgtEl>
                                        <p:attrNameLst>
                                          <p:attrName>style.visibility</p:attrName>
                                        </p:attrNameLst>
                                      </p:cBhvr>
                                      <p:to>
                                        <p:strVal val="visible"/>
                                      </p:to>
                                    </p:set>
                                    <p:animEffect transition="in" filter="dissolve">
                                      <p:cBhvr>
                                        <p:cTn id="52" dur="500"/>
                                        <p:tgtEl>
                                          <p:spTgt spid="453635">
                                            <p:txEl>
                                              <p:pRg st="19" end="1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53635">
                                            <p:txEl>
                                              <p:pRg st="20" end="20"/>
                                            </p:txEl>
                                          </p:spTgt>
                                        </p:tgtEl>
                                        <p:attrNameLst>
                                          <p:attrName>style.visibility</p:attrName>
                                        </p:attrNameLst>
                                      </p:cBhvr>
                                      <p:to>
                                        <p:strVal val="visible"/>
                                      </p:to>
                                    </p:set>
                                    <p:animEffect transition="in" filter="dissolve">
                                      <p:cBhvr>
                                        <p:cTn id="57" dur="500"/>
                                        <p:tgtEl>
                                          <p:spTgt spid="453635">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53635">
                                            <p:txEl>
                                              <p:pRg st="21" end="21"/>
                                            </p:txEl>
                                          </p:spTgt>
                                        </p:tgtEl>
                                        <p:attrNameLst>
                                          <p:attrName>style.visibility</p:attrName>
                                        </p:attrNameLst>
                                      </p:cBhvr>
                                      <p:to>
                                        <p:strVal val="visible"/>
                                      </p:to>
                                    </p:set>
                                    <p:animEffect transition="in" filter="dissolve">
                                      <p:cBhvr>
                                        <p:cTn id="62" dur="500"/>
                                        <p:tgtEl>
                                          <p:spTgt spid="453635">
                                            <p:txEl>
                                              <p:pRg st="21" end="2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453635">
                                            <p:txEl>
                                              <p:pRg st="23" end="23"/>
                                            </p:txEl>
                                          </p:spTgt>
                                        </p:tgtEl>
                                        <p:attrNameLst>
                                          <p:attrName>style.visibility</p:attrName>
                                        </p:attrNameLst>
                                      </p:cBhvr>
                                      <p:to>
                                        <p:strVal val="visible"/>
                                      </p:to>
                                    </p:set>
                                    <p:animEffect transition="in" filter="dissolve">
                                      <p:cBhvr>
                                        <p:cTn id="67" dur="500"/>
                                        <p:tgtEl>
                                          <p:spTgt spid="453635">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Control</a:t>
            </a:r>
          </a:p>
        </p:txBody>
      </p:sp>
      <p:sp>
        <p:nvSpPr>
          <p:cNvPr id="3" name="Content Placeholder 2"/>
          <p:cNvSpPr>
            <a:spLocks noGrp="1"/>
          </p:cNvSpPr>
          <p:nvPr>
            <p:ph idx="1"/>
          </p:nvPr>
        </p:nvSpPr>
        <p:spPr/>
        <p:txBody>
          <a:bodyPr/>
          <a:lstStyle/>
          <a:p>
            <a:pPr marL="0" indent="0">
              <a:buNone/>
            </a:pPr>
            <a:r>
              <a:rPr lang="en-US" dirty="0"/>
              <a:t>Monitor and Manage Risks:</a:t>
            </a:r>
          </a:p>
          <a:p>
            <a:pPr marL="457200" indent="-457200">
              <a:buFont typeface="+mj-lt"/>
              <a:buAutoNum type="arabicPeriod"/>
            </a:pPr>
            <a:r>
              <a:rPr lang="en-US" dirty="0"/>
              <a:t>Document risks in a register</a:t>
            </a:r>
          </a:p>
          <a:p>
            <a:pPr marL="457200" indent="-457200">
              <a:buFont typeface="+mj-lt"/>
              <a:buAutoNum type="arabicPeriod"/>
            </a:pPr>
            <a:r>
              <a:rPr lang="en-US" dirty="0"/>
              <a:t>Assign owners to monitor for risk triggers</a:t>
            </a:r>
          </a:p>
          <a:p>
            <a:pPr marL="457200" indent="-457200">
              <a:buFont typeface="+mj-lt"/>
              <a:buAutoNum type="arabicPeriod"/>
            </a:pPr>
            <a:r>
              <a:rPr lang="en-US" dirty="0"/>
              <a:t>Provide regular risk updates to project stakeholders</a:t>
            </a:r>
          </a:p>
          <a:p>
            <a:pPr marL="457200" indent="-457200">
              <a:buFont typeface="+mj-lt"/>
              <a:buAutoNum type="arabicPeriod"/>
            </a:pPr>
            <a:r>
              <a:rPr lang="en-US" dirty="0"/>
              <a:t>Keep a record of risks handled, a description of corrective actions and costs involved</a:t>
            </a:r>
          </a:p>
          <a:p>
            <a:pPr marL="457200" indent="-457200">
              <a:buFont typeface="+mj-lt"/>
              <a:buAutoNum type="arabicPeriod"/>
            </a:pPr>
            <a:r>
              <a:rPr lang="en-US" dirty="0"/>
              <a:t>Escalate risks if they require additional support to resolve</a:t>
            </a:r>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43</a:t>
            </a:fld>
            <a:endParaRPr lang="en-US" altLang="en-US"/>
          </a:p>
        </p:txBody>
      </p:sp>
    </p:spTree>
    <p:extLst>
      <p:ext uri="{BB962C8B-B14F-4D97-AF65-F5344CB8AC3E}">
        <p14:creationId xmlns:p14="http://schemas.microsoft.com/office/powerpoint/2010/main" val="4136328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lvl="0"/>
            <a:r>
              <a:rPr lang="en-US" dirty="0"/>
              <a:t>Case Study</a:t>
            </a:r>
          </a:p>
        </p:txBody>
      </p:sp>
      <p:sp>
        <p:nvSpPr>
          <p:cNvPr id="5" name="Slide Number Placeholder 4"/>
          <p:cNvSpPr>
            <a:spLocks noGrp="1"/>
          </p:cNvSpPr>
          <p:nvPr>
            <p:ph type="sldNum" sz="quarter" idx="4"/>
          </p:nvPr>
        </p:nvSpPr>
        <p:spPr/>
        <p:txBody>
          <a:bodyPr/>
          <a:lstStyle/>
          <a:p>
            <a:fld id="{A608AA57-48A1-7743-9DE3-E472877549D6}" type="slidenum">
              <a:rPr lang="en-US" smtClean="0"/>
              <a:pPr/>
              <a:t>44</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custDataLst>
      <p:tags r:id="rId1"/>
    </p:custDataLst>
    <p:extLst>
      <p:ext uri="{BB962C8B-B14F-4D97-AF65-F5344CB8AC3E}">
        <p14:creationId xmlns:p14="http://schemas.microsoft.com/office/powerpoint/2010/main" val="3892721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Text Placeholder 2"/>
          <p:cNvSpPr>
            <a:spLocks noGrp="1"/>
          </p:cNvSpPr>
          <p:nvPr>
            <p:ph type="body" sz="quarter" idx="13"/>
          </p:nvPr>
        </p:nvSpPr>
        <p:spPr>
          <a:xfrm>
            <a:off x="452439" y="1018926"/>
            <a:ext cx="8226425" cy="633586"/>
          </a:xfrm>
        </p:spPr>
        <p:txBody>
          <a:bodyPr/>
          <a:lstStyle/>
          <a:p>
            <a:pPr marL="0" indent="0">
              <a:buNone/>
            </a:pPr>
            <a:r>
              <a:rPr lang="en-US" dirty="0"/>
              <a:t>One Program, Three Projects:</a:t>
            </a:r>
          </a:p>
          <a:p>
            <a:pPr marL="233362" lvl="1" indent="0">
              <a:buNone/>
            </a:pPr>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45</a:t>
            </a:fld>
            <a:endParaRPr lang="en-US" dirty="0"/>
          </a:p>
        </p:txBody>
      </p:sp>
      <p:sp>
        <p:nvSpPr>
          <p:cNvPr id="9" name="AutoShape 3"/>
          <p:cNvSpPr>
            <a:spLocks noChangeAspect="1" noChangeArrowheads="1" noTextEdit="1"/>
          </p:cNvSpPr>
          <p:nvPr/>
        </p:nvSpPr>
        <p:spPr bwMode="auto">
          <a:xfrm>
            <a:off x="449263" y="1465263"/>
            <a:ext cx="82296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455613" y="1495425"/>
            <a:ext cx="4035425" cy="395287"/>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4491038" y="1495425"/>
            <a:ext cx="4165600" cy="395287"/>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455613" y="1890713"/>
            <a:ext cx="4035425" cy="823912"/>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4491038" y="1890713"/>
            <a:ext cx="4165600" cy="823912"/>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455613" y="2714625"/>
            <a:ext cx="4035425" cy="82232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4491038" y="2714625"/>
            <a:ext cx="4165600" cy="82232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455613" y="3536950"/>
            <a:ext cx="4035425" cy="1004887"/>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4491038" y="3536950"/>
            <a:ext cx="4165600" cy="1004887"/>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a:off x="4491038" y="1489075"/>
            <a:ext cx="0" cy="30591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4"/>
          <p:cNvSpPr>
            <a:spLocks noChangeShapeType="1"/>
          </p:cNvSpPr>
          <p:nvPr/>
        </p:nvSpPr>
        <p:spPr bwMode="auto">
          <a:xfrm>
            <a:off x="449263" y="1890713"/>
            <a:ext cx="8213725"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a:off x="449263" y="2714625"/>
            <a:ext cx="8213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a:off x="449263" y="3536950"/>
            <a:ext cx="8213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a:off x="455613" y="1489075"/>
            <a:ext cx="0" cy="30591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a:off x="8656638" y="1489075"/>
            <a:ext cx="0" cy="30591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a:off x="449263" y="1495425"/>
            <a:ext cx="8213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0"/>
          <p:cNvSpPr>
            <a:spLocks noChangeShapeType="1"/>
          </p:cNvSpPr>
          <p:nvPr/>
        </p:nvSpPr>
        <p:spPr bwMode="auto">
          <a:xfrm>
            <a:off x="449263" y="4541838"/>
            <a:ext cx="8213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2136776" y="1535113"/>
            <a:ext cx="798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Project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
          <p:cNvSpPr>
            <a:spLocks noChangeArrowheads="1"/>
          </p:cNvSpPr>
          <p:nvPr/>
        </p:nvSpPr>
        <p:spPr bwMode="auto">
          <a:xfrm>
            <a:off x="6296026" y="1535113"/>
            <a:ext cx="6842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Scope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2" name="Group 81"/>
          <p:cNvGrpSpPr/>
          <p:nvPr/>
        </p:nvGrpSpPr>
        <p:grpSpPr>
          <a:xfrm>
            <a:off x="550863" y="1941513"/>
            <a:ext cx="7729538" cy="790575"/>
            <a:chOff x="550863" y="1941513"/>
            <a:chExt cx="7729538" cy="790575"/>
          </a:xfrm>
        </p:grpSpPr>
        <p:sp>
          <p:nvSpPr>
            <p:cNvPr id="28" name="Rectangle 23"/>
            <p:cNvSpPr>
              <a:spLocks noChangeArrowheads="1"/>
            </p:cNvSpPr>
            <p:nvPr/>
          </p:nvSpPr>
          <p:spPr bwMode="auto">
            <a:xfrm>
              <a:off x="550863" y="2160588"/>
              <a:ext cx="2762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1. Pricing Component of ERP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4"/>
            <p:cNvSpPr>
              <a:spLocks noChangeArrowheads="1"/>
            </p:cNvSpPr>
            <p:nvPr/>
          </p:nvSpPr>
          <p:spPr bwMode="auto">
            <a:xfrm>
              <a:off x="3248026" y="2160588"/>
              <a:ext cx="9191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Upgrade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5"/>
            <p:cNvSpPr>
              <a:spLocks noChangeArrowheads="1"/>
            </p:cNvSpPr>
            <p:nvPr/>
          </p:nvSpPr>
          <p:spPr bwMode="auto">
            <a:xfrm>
              <a:off x="4587876" y="1951038"/>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6"/>
            <p:cNvSpPr>
              <a:spLocks noChangeArrowheads="1"/>
            </p:cNvSpPr>
            <p:nvPr/>
          </p:nvSpPr>
          <p:spPr bwMode="auto">
            <a:xfrm>
              <a:off x="4757738" y="1941513"/>
              <a:ext cx="779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Build direct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7"/>
            <p:cNvSpPr>
              <a:spLocks noChangeArrowheads="1"/>
            </p:cNvSpPr>
            <p:nvPr/>
          </p:nvSpPr>
          <p:spPr bwMode="auto">
            <a:xfrm>
              <a:off x="5489576" y="1941513"/>
              <a:ext cx="14335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data integration from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8"/>
            <p:cNvSpPr>
              <a:spLocks noChangeArrowheads="1"/>
            </p:cNvSpPr>
            <p:nvPr/>
          </p:nvSpPr>
          <p:spPr bwMode="auto">
            <a:xfrm>
              <a:off x="6846888" y="1941513"/>
              <a:ext cx="1223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9"/>
            <p:cNvSpPr>
              <a:spLocks noChangeArrowheads="1"/>
            </p:cNvSpPr>
            <p:nvPr/>
          </p:nvSpPr>
          <p:spPr bwMode="auto">
            <a:xfrm>
              <a:off x="4757738" y="2122488"/>
              <a:ext cx="9588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application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0"/>
            <p:cNvSpPr>
              <a:spLocks noChangeArrowheads="1"/>
            </p:cNvSpPr>
            <p:nvPr/>
          </p:nvSpPr>
          <p:spPr bwMode="auto">
            <a:xfrm>
              <a:off x="5640388" y="2122488"/>
              <a:ext cx="6270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 v2.0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1"/>
            <p:cNvSpPr>
              <a:spLocks noChangeArrowheads="1"/>
            </p:cNvSpPr>
            <p:nvPr/>
          </p:nvSpPr>
          <p:spPr bwMode="auto">
            <a:xfrm>
              <a:off x="4587876" y="2312988"/>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2"/>
            <p:cNvSpPr>
              <a:spLocks noChangeArrowheads="1"/>
            </p:cNvSpPr>
            <p:nvPr/>
          </p:nvSpPr>
          <p:spPr bwMode="auto">
            <a:xfrm>
              <a:off x="4757738" y="2303463"/>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3"/>
            <p:cNvSpPr>
              <a:spLocks noChangeArrowheads="1"/>
            </p:cNvSpPr>
            <p:nvPr/>
          </p:nvSpPr>
          <p:spPr bwMode="auto">
            <a:xfrm>
              <a:off x="4919663" y="2303463"/>
              <a:ext cx="123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4"/>
            <p:cNvSpPr>
              <a:spLocks noChangeArrowheads="1"/>
            </p:cNvSpPr>
            <p:nvPr/>
          </p:nvSpPr>
          <p:spPr bwMode="auto">
            <a:xfrm>
              <a:off x="4967288" y="2303463"/>
              <a:ext cx="258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export all active prices (approx. 200k)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5"/>
            <p:cNvSpPr>
              <a:spLocks noChangeArrowheads="1"/>
            </p:cNvSpPr>
            <p:nvPr/>
          </p:nvSpPr>
          <p:spPr bwMode="auto">
            <a:xfrm>
              <a:off x="7464426" y="2303463"/>
              <a:ext cx="6635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 v2.0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6"/>
            <p:cNvSpPr>
              <a:spLocks noChangeArrowheads="1"/>
            </p:cNvSpPr>
            <p:nvPr/>
          </p:nvSpPr>
          <p:spPr bwMode="auto">
            <a:xfrm>
              <a:off x="8042276" y="2303463"/>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7"/>
            <p:cNvSpPr>
              <a:spLocks noChangeArrowheads="1"/>
            </p:cNvSpPr>
            <p:nvPr/>
          </p:nvSpPr>
          <p:spPr bwMode="auto">
            <a:xfrm>
              <a:off x="4757738" y="2493963"/>
              <a:ext cx="7889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support cut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8"/>
            <p:cNvSpPr>
              <a:spLocks noChangeArrowheads="1"/>
            </p:cNvSpPr>
            <p:nvPr/>
          </p:nvSpPr>
          <p:spPr bwMode="auto">
            <a:xfrm>
              <a:off x="5461001" y="2493963"/>
              <a:ext cx="123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9"/>
            <p:cNvSpPr>
              <a:spLocks noChangeArrowheads="1"/>
            </p:cNvSpPr>
            <p:nvPr/>
          </p:nvSpPr>
          <p:spPr bwMode="auto">
            <a:xfrm>
              <a:off x="5508626" y="2493963"/>
              <a:ext cx="720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over from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0"/>
            <p:cNvSpPr>
              <a:spLocks noChangeArrowheads="1"/>
            </p:cNvSpPr>
            <p:nvPr/>
          </p:nvSpPr>
          <p:spPr bwMode="auto">
            <a:xfrm>
              <a:off x="6153151" y="2493963"/>
              <a:ext cx="6270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 v1.0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83" name="Group 82"/>
          <p:cNvGrpSpPr/>
          <p:nvPr/>
        </p:nvGrpSpPr>
        <p:grpSpPr>
          <a:xfrm>
            <a:off x="550863" y="2763838"/>
            <a:ext cx="8080376" cy="790575"/>
            <a:chOff x="550863" y="2763838"/>
            <a:chExt cx="8080376" cy="790575"/>
          </a:xfrm>
        </p:grpSpPr>
        <p:sp>
          <p:nvSpPr>
            <p:cNvPr id="46" name="Rectangle 41"/>
            <p:cNvSpPr>
              <a:spLocks noChangeArrowheads="1"/>
            </p:cNvSpPr>
            <p:nvPr/>
          </p:nvSpPr>
          <p:spPr bwMode="auto">
            <a:xfrm>
              <a:off x="550863" y="2982913"/>
              <a:ext cx="8461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2. Multi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2"/>
            <p:cNvSpPr>
              <a:spLocks noChangeArrowheads="1"/>
            </p:cNvSpPr>
            <p:nvPr/>
          </p:nvSpPr>
          <p:spPr bwMode="auto">
            <a:xfrm>
              <a:off x="1292226" y="2982913"/>
              <a:ext cx="1889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3"/>
            <p:cNvSpPr>
              <a:spLocks noChangeArrowheads="1"/>
            </p:cNvSpPr>
            <p:nvPr/>
          </p:nvSpPr>
          <p:spPr bwMode="auto">
            <a:xfrm>
              <a:off x="1358901" y="2982913"/>
              <a:ext cx="21161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Currency Enablement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4"/>
            <p:cNvSpPr>
              <a:spLocks noChangeArrowheads="1"/>
            </p:cNvSpPr>
            <p:nvPr/>
          </p:nvSpPr>
          <p:spPr bwMode="auto">
            <a:xfrm>
              <a:off x="4587876" y="2773363"/>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5"/>
            <p:cNvSpPr>
              <a:spLocks noChangeArrowheads="1"/>
            </p:cNvSpPr>
            <p:nvPr/>
          </p:nvSpPr>
          <p:spPr bwMode="auto">
            <a:xfrm>
              <a:off x="4757738" y="2763838"/>
              <a:ext cx="15573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Replace obsolete,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6"/>
            <p:cNvSpPr>
              <a:spLocks noChangeArrowheads="1"/>
            </p:cNvSpPr>
            <p:nvPr/>
          </p:nvSpPr>
          <p:spPr bwMode="auto">
            <a:xfrm>
              <a:off x="6229351" y="2763838"/>
              <a:ext cx="123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7"/>
            <p:cNvSpPr>
              <a:spLocks noChangeArrowheads="1"/>
            </p:cNvSpPr>
            <p:nvPr/>
          </p:nvSpPr>
          <p:spPr bwMode="auto">
            <a:xfrm>
              <a:off x="6276976" y="2763838"/>
              <a:ext cx="503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grown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8"/>
            <p:cNvSpPr>
              <a:spLocks noChangeArrowheads="1"/>
            </p:cNvSpPr>
            <p:nvPr/>
          </p:nvSpPr>
          <p:spPr bwMode="auto">
            <a:xfrm>
              <a:off x="6713538" y="2763838"/>
              <a:ext cx="15668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Customer Pricing Portal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9"/>
            <p:cNvSpPr>
              <a:spLocks noChangeArrowheads="1"/>
            </p:cNvSpPr>
            <p:nvPr/>
          </p:nvSpPr>
          <p:spPr bwMode="auto">
            <a:xfrm>
              <a:off x="8251826" y="2763838"/>
              <a:ext cx="3794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with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0"/>
            <p:cNvSpPr>
              <a:spLocks noChangeArrowheads="1"/>
            </p:cNvSpPr>
            <p:nvPr/>
          </p:nvSpPr>
          <p:spPr bwMode="auto">
            <a:xfrm>
              <a:off x="4757738" y="2944813"/>
              <a:ext cx="4841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 new,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1"/>
            <p:cNvSpPr>
              <a:spLocks noChangeArrowheads="1"/>
            </p:cNvSpPr>
            <p:nvPr/>
          </p:nvSpPr>
          <p:spPr bwMode="auto">
            <a:xfrm>
              <a:off x="5184776" y="2944813"/>
              <a:ext cx="40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multi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2"/>
            <p:cNvSpPr>
              <a:spLocks noChangeArrowheads="1"/>
            </p:cNvSpPr>
            <p:nvPr/>
          </p:nvSpPr>
          <p:spPr bwMode="auto">
            <a:xfrm>
              <a:off x="5499101" y="2944813"/>
              <a:ext cx="122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3"/>
            <p:cNvSpPr>
              <a:spLocks noChangeArrowheads="1"/>
            </p:cNvSpPr>
            <p:nvPr/>
          </p:nvSpPr>
          <p:spPr bwMode="auto">
            <a:xfrm>
              <a:off x="5546726" y="2944813"/>
              <a:ext cx="16795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currency enabled solution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4"/>
            <p:cNvSpPr>
              <a:spLocks noChangeArrowheads="1"/>
            </p:cNvSpPr>
            <p:nvPr/>
          </p:nvSpPr>
          <p:spPr bwMode="auto">
            <a:xfrm>
              <a:off x="4587876" y="3135313"/>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5"/>
            <p:cNvSpPr>
              <a:spLocks noChangeArrowheads="1"/>
            </p:cNvSpPr>
            <p:nvPr/>
          </p:nvSpPr>
          <p:spPr bwMode="auto">
            <a:xfrm>
              <a:off x="4757738" y="3125788"/>
              <a:ext cx="6365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Enhance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6"/>
            <p:cNvSpPr>
              <a:spLocks noChangeArrowheads="1"/>
            </p:cNvSpPr>
            <p:nvPr/>
          </p:nvSpPr>
          <p:spPr bwMode="auto">
            <a:xfrm>
              <a:off x="5318126" y="3125788"/>
              <a:ext cx="1223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7"/>
            <p:cNvSpPr>
              <a:spLocks noChangeArrowheads="1"/>
            </p:cNvSpPr>
            <p:nvPr/>
          </p:nvSpPr>
          <p:spPr bwMode="auto">
            <a:xfrm>
              <a:off x="6486526" y="3125788"/>
              <a:ext cx="14239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application with multi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8"/>
            <p:cNvSpPr>
              <a:spLocks noChangeArrowheads="1"/>
            </p:cNvSpPr>
            <p:nvPr/>
          </p:nvSpPr>
          <p:spPr bwMode="auto">
            <a:xfrm>
              <a:off x="7796213" y="3125788"/>
              <a:ext cx="122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9"/>
            <p:cNvSpPr>
              <a:spLocks noChangeArrowheads="1"/>
            </p:cNvSpPr>
            <p:nvPr/>
          </p:nvSpPr>
          <p:spPr bwMode="auto">
            <a:xfrm>
              <a:off x="7843838" y="3125788"/>
              <a:ext cx="644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currency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0"/>
            <p:cNvSpPr>
              <a:spLocks noChangeArrowheads="1"/>
            </p:cNvSpPr>
            <p:nvPr/>
          </p:nvSpPr>
          <p:spPr bwMode="auto">
            <a:xfrm>
              <a:off x="4757738" y="3316288"/>
              <a:ext cx="665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capability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84" name="Group 83"/>
          <p:cNvGrpSpPr/>
          <p:nvPr/>
        </p:nvGrpSpPr>
        <p:grpSpPr>
          <a:xfrm>
            <a:off x="550863" y="3586163"/>
            <a:ext cx="8061326" cy="971550"/>
            <a:chOff x="550863" y="3586163"/>
            <a:chExt cx="8061326" cy="971550"/>
          </a:xfrm>
        </p:grpSpPr>
        <p:sp>
          <p:nvSpPr>
            <p:cNvPr id="66" name="Rectangle 61"/>
            <p:cNvSpPr>
              <a:spLocks noChangeArrowheads="1"/>
            </p:cNvSpPr>
            <p:nvPr/>
          </p:nvSpPr>
          <p:spPr bwMode="auto">
            <a:xfrm>
              <a:off x="550863" y="3897313"/>
              <a:ext cx="2079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3. Integrate Acquired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2"/>
            <p:cNvSpPr>
              <a:spLocks noChangeArrowheads="1"/>
            </p:cNvSpPr>
            <p:nvPr/>
          </p:nvSpPr>
          <p:spPr bwMode="auto">
            <a:xfrm>
              <a:off x="2554288" y="3897313"/>
              <a:ext cx="9969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Company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3"/>
            <p:cNvSpPr>
              <a:spLocks noChangeArrowheads="1"/>
            </p:cNvSpPr>
            <p:nvPr/>
          </p:nvSpPr>
          <p:spPr bwMode="auto">
            <a:xfrm>
              <a:off x="4587876" y="3595688"/>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4"/>
            <p:cNvSpPr>
              <a:spLocks noChangeArrowheads="1"/>
            </p:cNvSpPr>
            <p:nvPr/>
          </p:nvSpPr>
          <p:spPr bwMode="auto">
            <a:xfrm>
              <a:off x="4757738" y="3586163"/>
              <a:ext cx="6365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Enhance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5"/>
            <p:cNvSpPr>
              <a:spLocks noChangeArrowheads="1"/>
            </p:cNvSpPr>
            <p:nvPr/>
          </p:nvSpPr>
          <p:spPr bwMode="auto">
            <a:xfrm>
              <a:off x="5318126" y="3586163"/>
              <a:ext cx="1223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6"/>
            <p:cNvSpPr>
              <a:spLocks noChangeArrowheads="1"/>
            </p:cNvSpPr>
            <p:nvPr/>
          </p:nvSpPr>
          <p:spPr bwMode="auto">
            <a:xfrm>
              <a:off x="6486526" y="3586163"/>
              <a:ext cx="2125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application to support new retail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7"/>
            <p:cNvSpPr>
              <a:spLocks noChangeArrowheads="1"/>
            </p:cNvSpPr>
            <p:nvPr/>
          </p:nvSpPr>
          <p:spPr bwMode="auto">
            <a:xfrm>
              <a:off x="4757738" y="3767138"/>
              <a:ext cx="6556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use cases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8"/>
            <p:cNvSpPr>
              <a:spLocks noChangeArrowheads="1"/>
            </p:cNvSpPr>
            <p:nvPr/>
          </p:nvSpPr>
          <p:spPr bwMode="auto">
            <a:xfrm>
              <a:off x="4587876" y="3957638"/>
              <a:ext cx="1222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69"/>
            <p:cNvSpPr>
              <a:spLocks noChangeArrowheads="1"/>
            </p:cNvSpPr>
            <p:nvPr/>
          </p:nvSpPr>
          <p:spPr bwMode="auto">
            <a:xfrm>
              <a:off x="4757738" y="3948113"/>
              <a:ext cx="503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Extract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0"/>
            <p:cNvSpPr>
              <a:spLocks noChangeArrowheads="1"/>
            </p:cNvSpPr>
            <p:nvPr/>
          </p:nvSpPr>
          <p:spPr bwMode="auto">
            <a:xfrm>
              <a:off x="5222876" y="3948113"/>
              <a:ext cx="32273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&amp; transform pricing data from acquired company’s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1"/>
            <p:cNvSpPr>
              <a:spLocks noChangeArrowheads="1"/>
            </p:cNvSpPr>
            <p:nvPr/>
          </p:nvSpPr>
          <p:spPr bwMode="auto">
            <a:xfrm>
              <a:off x="4757738" y="4138613"/>
              <a:ext cx="1196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ERP and load into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2"/>
            <p:cNvSpPr>
              <a:spLocks noChangeArrowheads="1"/>
            </p:cNvSpPr>
            <p:nvPr/>
          </p:nvSpPr>
          <p:spPr bwMode="auto">
            <a:xfrm>
              <a:off x="5878513" y="4138613"/>
              <a:ext cx="1223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3"/>
            <p:cNvSpPr>
              <a:spLocks noChangeArrowheads="1"/>
            </p:cNvSpPr>
            <p:nvPr/>
          </p:nvSpPr>
          <p:spPr bwMode="auto">
            <a:xfrm>
              <a:off x="7035801" y="4138613"/>
              <a:ext cx="14716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application to support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4"/>
            <p:cNvSpPr>
              <a:spLocks noChangeArrowheads="1"/>
            </p:cNvSpPr>
            <p:nvPr/>
          </p:nvSpPr>
          <p:spPr bwMode="auto">
            <a:xfrm>
              <a:off x="4757738" y="4319588"/>
              <a:ext cx="266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5"/>
            <p:cNvSpPr>
              <a:spLocks noChangeArrowheads="1"/>
            </p:cNvSpPr>
            <p:nvPr/>
          </p:nvSpPr>
          <p:spPr bwMode="auto">
            <a:xfrm>
              <a:off x="4948238" y="4319588"/>
              <a:ext cx="123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6"/>
            <p:cNvSpPr>
              <a:spLocks noChangeArrowheads="1"/>
            </p:cNvSpPr>
            <p:nvPr/>
          </p:nvSpPr>
          <p:spPr bwMode="auto">
            <a:xfrm>
              <a:off x="4995863" y="4319588"/>
              <a:ext cx="3508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over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5635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61840" y="3390563"/>
            <a:ext cx="5777713" cy="1383738"/>
            <a:chOff x="161840" y="3390563"/>
            <a:chExt cx="5777713" cy="1383738"/>
          </a:xfrm>
        </p:grpSpPr>
        <p:sp>
          <p:nvSpPr>
            <p:cNvPr id="29" name="Rounded Rectangle 28"/>
            <p:cNvSpPr/>
            <p:nvPr/>
          </p:nvSpPr>
          <p:spPr>
            <a:xfrm>
              <a:off x="161840" y="3390563"/>
              <a:ext cx="5777713" cy="138373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61840" y="3390563"/>
              <a:ext cx="2233401" cy="1383738"/>
            </a:xfrm>
            <a:prstGeom prst="rect">
              <a:avLst/>
            </a:prstGeom>
          </p:spPr>
          <p:txBody>
            <a:bodyPr vert="horz" wrap="square" rtlCol="0" anchor="ctr">
              <a:normAutofit fontScale="70000" lnSpcReduction="20000"/>
            </a:bodyPr>
            <a:lstStyle/>
            <a:p>
              <a:pPr marL="280988" marR="0" indent="-280988" algn="l" defTabSz="914400" rtl="0" eaLnBrk="1" fontAlgn="auto" latinLnBrk="0" hangingPunct="1">
                <a:lnSpc>
                  <a:spcPct val="110000"/>
                </a:lnSpc>
                <a:spcBef>
                  <a:spcPct val="20000"/>
                </a:spcBef>
                <a:spcAft>
                  <a:spcPts val="400"/>
                </a:spcAft>
                <a:buClr>
                  <a:schemeClr val="bg1"/>
                </a:buClr>
                <a:buSzPct val="100000"/>
                <a:buFont typeface="Arial"/>
                <a:buChar char="•"/>
                <a:tabLst>
                  <a:tab pos="920750" algn="l"/>
                </a:tabLst>
              </a:pPr>
              <a:r>
                <a:rPr kumimoji="0" lang="en-US" sz="2000" b="1" i="0" u="none" strike="noStrike" kern="1200" cap="none" spc="0" normalizeH="0" baseline="0" noProof="0" dirty="0">
                  <a:ln>
                    <a:noFill/>
                  </a:ln>
                  <a:solidFill>
                    <a:schemeClr val="bg1"/>
                  </a:solidFill>
                  <a:effectLst/>
                  <a:uLnTx/>
                  <a:uFillTx/>
                  <a:latin typeface="Calibri" pitchFamily="34" charset="0"/>
                  <a:sym typeface="Arial Bold" charset="0"/>
                </a:rPr>
                <a:t>Multi-Currency</a:t>
              </a:r>
            </a:p>
            <a:p>
              <a:pPr marL="280988" marR="0" indent="-280988" algn="l" defTabSz="914400" rtl="0" eaLnBrk="1" fontAlgn="auto" latinLnBrk="0" hangingPunct="1">
                <a:lnSpc>
                  <a:spcPct val="110000"/>
                </a:lnSpc>
                <a:spcBef>
                  <a:spcPct val="20000"/>
                </a:spcBef>
                <a:spcAft>
                  <a:spcPts val="400"/>
                </a:spcAft>
                <a:buClr>
                  <a:schemeClr val="bg1"/>
                </a:buClr>
                <a:buSzPct val="100000"/>
                <a:buFont typeface="Arial"/>
                <a:buChar char="•"/>
                <a:tabLst>
                  <a:tab pos="920750" algn="l"/>
                </a:tabLst>
              </a:pPr>
              <a:r>
                <a:rPr lang="en-US" sz="2000" b="1" dirty="0">
                  <a:solidFill>
                    <a:schemeClr val="bg1"/>
                  </a:solidFill>
                  <a:latin typeface="Calibri" pitchFamily="34" charset="0"/>
                  <a:sym typeface="Arial Bold" charset="0"/>
                </a:rPr>
                <a:t>Enhancements for Acquisition</a:t>
              </a:r>
            </a:p>
            <a:p>
              <a:pPr marL="280988" marR="0" indent="-280988" algn="l" defTabSz="914400" rtl="0" eaLnBrk="1" fontAlgn="auto" latinLnBrk="0" hangingPunct="1">
                <a:lnSpc>
                  <a:spcPct val="110000"/>
                </a:lnSpc>
                <a:spcBef>
                  <a:spcPct val="20000"/>
                </a:spcBef>
                <a:spcAft>
                  <a:spcPts val="400"/>
                </a:spcAft>
                <a:buClr>
                  <a:schemeClr val="bg1"/>
                </a:buClr>
                <a:buSzPct val="100000"/>
                <a:buFont typeface="Arial"/>
                <a:buChar char="•"/>
                <a:tabLst>
                  <a:tab pos="920750" algn="l"/>
                </a:tabLst>
              </a:pPr>
              <a:r>
                <a:rPr kumimoji="0" lang="en-US" sz="2000" b="1" i="0" u="none" strike="noStrike" kern="1200" cap="none" spc="0" normalizeH="0" baseline="0" noProof="0" dirty="0">
                  <a:ln>
                    <a:noFill/>
                  </a:ln>
                  <a:solidFill>
                    <a:schemeClr val="bg1"/>
                  </a:solidFill>
                  <a:effectLst/>
                  <a:uLnTx/>
                  <a:uFillTx/>
                  <a:latin typeface="Calibri" pitchFamily="34" charset="0"/>
                  <a:sym typeface="Arial Bold" charset="0"/>
                </a:rPr>
                <a:t>Data</a:t>
              </a:r>
              <a:r>
                <a:rPr kumimoji="0" lang="en-US" sz="2000" b="1" i="0" u="none" strike="noStrike" kern="1200" cap="none" spc="0" normalizeH="0" noProof="0" dirty="0">
                  <a:ln>
                    <a:noFill/>
                  </a:ln>
                  <a:solidFill>
                    <a:schemeClr val="bg1"/>
                  </a:solidFill>
                  <a:effectLst/>
                  <a:uLnTx/>
                  <a:uFillTx/>
                  <a:latin typeface="Calibri" pitchFamily="34" charset="0"/>
                  <a:sym typeface="Arial Bold" charset="0"/>
                </a:rPr>
                <a:t> Conversion for Acquisition</a:t>
              </a:r>
              <a:endParaRPr kumimoji="0" lang="en-US" sz="2000" b="1" i="0" u="none" strike="noStrike" kern="1200" cap="none" spc="0" normalizeH="0" baseline="0" noProof="0" dirty="0">
                <a:ln>
                  <a:noFill/>
                </a:ln>
                <a:solidFill>
                  <a:schemeClr val="bg1"/>
                </a:solidFill>
                <a:effectLst/>
                <a:uLnTx/>
                <a:uFillTx/>
                <a:latin typeface="Calibri" pitchFamily="34" charset="0"/>
                <a:sym typeface="Arial Bold" charset="0"/>
              </a:endParaRPr>
            </a:p>
          </p:txBody>
        </p:sp>
      </p:grpSp>
      <p:sp>
        <p:nvSpPr>
          <p:cNvPr id="2" name="Title 1"/>
          <p:cNvSpPr>
            <a:spLocks noGrp="1"/>
          </p:cNvSpPr>
          <p:nvPr>
            <p:ph type="title"/>
          </p:nvPr>
        </p:nvSpPr>
        <p:spPr/>
        <p:txBody>
          <a:bodyPr/>
          <a:lstStyle/>
          <a:p>
            <a:r>
              <a:rPr lang="en-US" dirty="0"/>
              <a:t>Case Study</a:t>
            </a:r>
          </a:p>
        </p:txBody>
      </p:sp>
      <p:sp>
        <p:nvSpPr>
          <p:cNvPr id="11" name="Text Placeholder 10"/>
          <p:cNvSpPr>
            <a:spLocks noGrp="1"/>
          </p:cNvSpPr>
          <p:nvPr>
            <p:ph type="body" sz="quarter" idx="13"/>
          </p:nvPr>
        </p:nvSpPr>
        <p:spPr>
          <a:xfrm>
            <a:off x="452439" y="1065742"/>
            <a:ext cx="8226425" cy="2419591"/>
          </a:xfrm>
        </p:spPr>
        <p:txBody>
          <a:bodyPr/>
          <a:lstStyle/>
          <a:p>
            <a:pPr marL="0" indent="0">
              <a:buNone/>
            </a:pPr>
            <a:r>
              <a:rPr lang="en-US" dirty="0"/>
              <a:t>Current-State: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Future-State:</a:t>
            </a:r>
          </a:p>
          <a:p>
            <a:pPr marL="0" indent="0">
              <a:buNone/>
            </a:pPr>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46</a:t>
            </a:fld>
            <a:endParaRPr lang="en-US" dirty="0"/>
          </a:p>
        </p:txBody>
      </p:sp>
      <p:sp>
        <p:nvSpPr>
          <p:cNvPr id="6" name="Flowchart: Magnetic Disk 5"/>
          <p:cNvSpPr/>
          <p:nvPr/>
        </p:nvSpPr>
        <p:spPr>
          <a:xfrm>
            <a:off x="2646029" y="1631534"/>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Enterprise Pricing</a:t>
            </a:r>
          </a:p>
        </p:txBody>
      </p:sp>
      <p:sp>
        <p:nvSpPr>
          <p:cNvPr id="7" name="Flowchart: Magnetic Disk 6"/>
          <p:cNvSpPr/>
          <p:nvPr/>
        </p:nvSpPr>
        <p:spPr>
          <a:xfrm>
            <a:off x="4795747" y="1631534"/>
            <a:ext cx="960790"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Sales Data Mart</a:t>
            </a:r>
          </a:p>
        </p:txBody>
      </p:sp>
      <p:sp>
        <p:nvSpPr>
          <p:cNvPr id="8" name="Flowchart: Magnetic Disk 7"/>
          <p:cNvSpPr/>
          <p:nvPr/>
        </p:nvSpPr>
        <p:spPr>
          <a:xfrm>
            <a:off x="7196246" y="1631534"/>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a:t>
            </a:r>
          </a:p>
          <a:p>
            <a:pPr algn="ctr"/>
            <a:r>
              <a:rPr lang="en-US" sz="1400" dirty="0">
                <a:solidFill>
                  <a:schemeClr val="tx1"/>
                </a:solidFill>
              </a:rPr>
              <a:t>v1.0</a:t>
            </a:r>
          </a:p>
        </p:txBody>
      </p:sp>
      <p:sp>
        <p:nvSpPr>
          <p:cNvPr id="9" name="Flowchart: Magnetic Disk 8"/>
          <p:cNvSpPr/>
          <p:nvPr/>
        </p:nvSpPr>
        <p:spPr>
          <a:xfrm>
            <a:off x="7196246" y="3577141"/>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a:t>
            </a:r>
          </a:p>
          <a:p>
            <a:pPr algn="ctr"/>
            <a:r>
              <a:rPr lang="en-US" sz="1400" dirty="0">
                <a:solidFill>
                  <a:schemeClr val="tx1"/>
                </a:solidFill>
              </a:rPr>
              <a:t>v2.0</a:t>
            </a:r>
          </a:p>
        </p:txBody>
      </p:sp>
      <p:sp>
        <p:nvSpPr>
          <p:cNvPr id="10" name="Flowchart: Magnetic Disk 9"/>
          <p:cNvSpPr/>
          <p:nvPr/>
        </p:nvSpPr>
        <p:spPr>
          <a:xfrm>
            <a:off x="4795642" y="3577141"/>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Enterprise Pricing</a:t>
            </a:r>
          </a:p>
        </p:txBody>
      </p:sp>
      <p:cxnSp>
        <p:nvCxnSpPr>
          <p:cNvPr id="13" name="Straight Arrow Connector 12"/>
          <p:cNvCxnSpPr>
            <a:stCxn id="6" idx="4"/>
            <a:endCxn id="7" idx="2"/>
          </p:cNvCxnSpPr>
          <p:nvPr/>
        </p:nvCxnSpPr>
        <p:spPr>
          <a:xfrm>
            <a:off x="3606924" y="2146853"/>
            <a:ext cx="1188823"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4"/>
            <a:endCxn id="8" idx="2"/>
          </p:cNvCxnSpPr>
          <p:nvPr/>
        </p:nvCxnSpPr>
        <p:spPr>
          <a:xfrm>
            <a:off x="5756537" y="2146853"/>
            <a:ext cx="1439709"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4"/>
            <a:endCxn id="9" idx="2"/>
          </p:cNvCxnSpPr>
          <p:nvPr/>
        </p:nvCxnSpPr>
        <p:spPr>
          <a:xfrm>
            <a:off x="5756537" y="4092460"/>
            <a:ext cx="1439709"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2" name="Rounded Rectangular Callout 21"/>
          <p:cNvSpPr/>
          <p:nvPr/>
        </p:nvSpPr>
        <p:spPr>
          <a:xfrm>
            <a:off x="6041188" y="1175776"/>
            <a:ext cx="1061824" cy="514739"/>
          </a:xfrm>
          <a:prstGeom prst="wedgeRoundRectCallout">
            <a:avLst>
              <a:gd name="adj1" fmla="val 50657"/>
              <a:gd name="adj2" fmla="val 120277"/>
              <a:gd name="adj3" fmla="val 16667"/>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tIns="0" rtlCol="0" anchor="ctr" anchorCtr="0"/>
          <a:lstStyle/>
          <a:p>
            <a:pPr algn="ctr"/>
            <a:r>
              <a:rPr lang="en-US" sz="1000" dirty="0">
                <a:solidFill>
                  <a:schemeClr val="tx1"/>
                </a:solidFill>
              </a:rPr>
              <a:t>ERP customization exists here </a:t>
            </a:r>
          </a:p>
        </p:txBody>
      </p:sp>
      <p:sp>
        <p:nvSpPr>
          <p:cNvPr id="16" name="Flowchart: Magnetic Disk 15"/>
          <p:cNvSpPr/>
          <p:nvPr/>
        </p:nvSpPr>
        <p:spPr>
          <a:xfrm>
            <a:off x="624114" y="1631534"/>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Customer Pricing Portal</a:t>
            </a:r>
          </a:p>
        </p:txBody>
      </p:sp>
      <p:sp>
        <p:nvSpPr>
          <p:cNvPr id="14" name="Cloud 13"/>
          <p:cNvSpPr/>
          <p:nvPr/>
        </p:nvSpPr>
        <p:spPr>
          <a:xfrm>
            <a:off x="2280858" y="3570524"/>
            <a:ext cx="1691235" cy="10438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Customer Pricing Portal</a:t>
            </a:r>
          </a:p>
        </p:txBody>
      </p:sp>
      <p:cxnSp>
        <p:nvCxnSpPr>
          <p:cNvPr id="19" name="Straight Arrow Connector 18"/>
          <p:cNvCxnSpPr>
            <a:stCxn id="16" idx="4"/>
            <a:endCxn id="6" idx="2"/>
          </p:cNvCxnSpPr>
          <p:nvPr/>
        </p:nvCxnSpPr>
        <p:spPr>
          <a:xfrm>
            <a:off x="1585009" y="2146853"/>
            <a:ext cx="1061020"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4" idx="0"/>
            <a:endCxn id="10" idx="2"/>
          </p:cNvCxnSpPr>
          <p:nvPr/>
        </p:nvCxnSpPr>
        <p:spPr>
          <a:xfrm flipV="1">
            <a:off x="3970684" y="4092460"/>
            <a:ext cx="824958"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1" name="Rounded Rectangular Callout 30"/>
          <p:cNvSpPr/>
          <p:nvPr/>
        </p:nvSpPr>
        <p:spPr>
          <a:xfrm>
            <a:off x="6041188" y="3153250"/>
            <a:ext cx="1061824" cy="514739"/>
          </a:xfrm>
          <a:prstGeom prst="wedgeRoundRectCallout">
            <a:avLst>
              <a:gd name="adj1" fmla="val -69753"/>
              <a:gd name="adj2" fmla="val 118705"/>
              <a:gd name="adj3" fmla="val 16667"/>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tIns="0" rtlCol="0" anchor="ctr" anchorCtr="0"/>
          <a:lstStyle/>
          <a:p>
            <a:pPr algn="ctr"/>
            <a:r>
              <a:rPr lang="en-US" sz="1000" dirty="0">
                <a:solidFill>
                  <a:schemeClr val="tx1"/>
                </a:solidFill>
              </a:rPr>
              <a:t>Customization moved here</a:t>
            </a:r>
          </a:p>
        </p:txBody>
      </p:sp>
    </p:spTree>
    <p:extLst>
      <p:ext uri="{BB962C8B-B14F-4D97-AF65-F5344CB8AC3E}">
        <p14:creationId xmlns:p14="http://schemas.microsoft.com/office/powerpoint/2010/main" val="5054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Register</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47</a:t>
            </a:fld>
            <a:endParaRPr lang="en-US" dirty="0"/>
          </a:p>
        </p:txBody>
      </p:sp>
      <p:sp>
        <p:nvSpPr>
          <p:cNvPr id="76" name="AutoShape 71"/>
          <p:cNvSpPr>
            <a:spLocks noChangeAspect="1" noChangeArrowheads="1" noTextEdit="1"/>
          </p:cNvSpPr>
          <p:nvPr/>
        </p:nvSpPr>
        <p:spPr bwMode="auto">
          <a:xfrm>
            <a:off x="449263" y="917575"/>
            <a:ext cx="8237537"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73"/>
          <p:cNvSpPr>
            <a:spLocks noChangeArrowheads="1"/>
          </p:cNvSpPr>
          <p:nvPr/>
        </p:nvSpPr>
        <p:spPr bwMode="auto">
          <a:xfrm>
            <a:off x="455613" y="954088"/>
            <a:ext cx="3224212" cy="371475"/>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4"/>
          <p:cNvSpPr>
            <a:spLocks noChangeArrowheads="1"/>
          </p:cNvSpPr>
          <p:nvPr/>
        </p:nvSpPr>
        <p:spPr bwMode="auto">
          <a:xfrm>
            <a:off x="3679825" y="954088"/>
            <a:ext cx="3302000" cy="371475"/>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5"/>
          <p:cNvSpPr>
            <a:spLocks noChangeArrowheads="1"/>
          </p:cNvSpPr>
          <p:nvPr/>
        </p:nvSpPr>
        <p:spPr bwMode="auto">
          <a:xfrm>
            <a:off x="6981825" y="954088"/>
            <a:ext cx="1682750" cy="371475"/>
          </a:xfrm>
          <a:prstGeom prst="rect">
            <a:avLst/>
          </a:prstGeom>
          <a:solidFill>
            <a:srgbClr val="BBCA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6"/>
          <p:cNvSpPr>
            <a:spLocks noChangeArrowheads="1"/>
          </p:cNvSpPr>
          <p:nvPr/>
        </p:nvSpPr>
        <p:spPr bwMode="auto">
          <a:xfrm>
            <a:off x="455613" y="1325563"/>
            <a:ext cx="3224212" cy="373063"/>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7"/>
          <p:cNvSpPr>
            <a:spLocks noChangeArrowheads="1"/>
          </p:cNvSpPr>
          <p:nvPr/>
        </p:nvSpPr>
        <p:spPr bwMode="auto">
          <a:xfrm>
            <a:off x="3679825" y="1325563"/>
            <a:ext cx="3302000" cy="373063"/>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8"/>
          <p:cNvSpPr>
            <a:spLocks noChangeArrowheads="1"/>
          </p:cNvSpPr>
          <p:nvPr/>
        </p:nvSpPr>
        <p:spPr bwMode="auto">
          <a:xfrm>
            <a:off x="6981825" y="1325563"/>
            <a:ext cx="1682750" cy="373063"/>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2"/>
          <p:cNvSpPr>
            <a:spLocks noChangeArrowheads="1"/>
          </p:cNvSpPr>
          <p:nvPr/>
        </p:nvSpPr>
        <p:spPr bwMode="auto">
          <a:xfrm>
            <a:off x="455613" y="2155825"/>
            <a:ext cx="3224212" cy="641350"/>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3"/>
          <p:cNvSpPr>
            <a:spLocks noChangeArrowheads="1"/>
          </p:cNvSpPr>
          <p:nvPr/>
        </p:nvSpPr>
        <p:spPr bwMode="auto">
          <a:xfrm>
            <a:off x="3679825" y="2155825"/>
            <a:ext cx="3302000" cy="641350"/>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4"/>
          <p:cNvSpPr>
            <a:spLocks noChangeArrowheads="1"/>
          </p:cNvSpPr>
          <p:nvPr/>
        </p:nvSpPr>
        <p:spPr bwMode="auto">
          <a:xfrm>
            <a:off x="6981825" y="2155825"/>
            <a:ext cx="1682750" cy="641350"/>
          </a:xfrm>
          <a:prstGeom prst="rect">
            <a:avLst/>
          </a:prstGeom>
          <a:solidFill>
            <a:srgbClr val="E7E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5"/>
          <p:cNvSpPr>
            <a:spLocks noChangeArrowheads="1"/>
          </p:cNvSpPr>
          <p:nvPr/>
        </p:nvSpPr>
        <p:spPr bwMode="auto">
          <a:xfrm>
            <a:off x="455613" y="2797175"/>
            <a:ext cx="3224212" cy="37147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6"/>
          <p:cNvSpPr>
            <a:spLocks noChangeArrowheads="1"/>
          </p:cNvSpPr>
          <p:nvPr/>
        </p:nvSpPr>
        <p:spPr bwMode="auto">
          <a:xfrm>
            <a:off x="3679825" y="2797175"/>
            <a:ext cx="3302000" cy="37147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7"/>
          <p:cNvSpPr>
            <a:spLocks noChangeArrowheads="1"/>
          </p:cNvSpPr>
          <p:nvPr/>
        </p:nvSpPr>
        <p:spPr bwMode="auto">
          <a:xfrm>
            <a:off x="6981825" y="2797175"/>
            <a:ext cx="1682750" cy="371475"/>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88"/>
          <p:cNvSpPr>
            <a:spLocks noChangeShapeType="1"/>
          </p:cNvSpPr>
          <p:nvPr/>
        </p:nvSpPr>
        <p:spPr bwMode="auto">
          <a:xfrm>
            <a:off x="3679825" y="949325"/>
            <a:ext cx="0" cy="22256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89"/>
          <p:cNvSpPr>
            <a:spLocks noChangeShapeType="1"/>
          </p:cNvSpPr>
          <p:nvPr/>
        </p:nvSpPr>
        <p:spPr bwMode="auto">
          <a:xfrm>
            <a:off x="6981825" y="949325"/>
            <a:ext cx="0" cy="22256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90"/>
          <p:cNvSpPr>
            <a:spLocks noChangeShapeType="1"/>
          </p:cNvSpPr>
          <p:nvPr/>
        </p:nvSpPr>
        <p:spPr bwMode="auto">
          <a:xfrm>
            <a:off x="449263" y="1325563"/>
            <a:ext cx="822166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94"/>
          <p:cNvSpPr>
            <a:spLocks noChangeShapeType="1"/>
          </p:cNvSpPr>
          <p:nvPr/>
        </p:nvSpPr>
        <p:spPr bwMode="auto">
          <a:xfrm>
            <a:off x="455613" y="949325"/>
            <a:ext cx="0" cy="22256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95"/>
          <p:cNvSpPr>
            <a:spLocks noChangeShapeType="1"/>
          </p:cNvSpPr>
          <p:nvPr/>
        </p:nvSpPr>
        <p:spPr bwMode="auto">
          <a:xfrm>
            <a:off x="8664575" y="949325"/>
            <a:ext cx="0" cy="22256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6"/>
          <p:cNvSpPr>
            <a:spLocks noChangeShapeType="1"/>
          </p:cNvSpPr>
          <p:nvPr/>
        </p:nvSpPr>
        <p:spPr bwMode="auto">
          <a:xfrm>
            <a:off x="449263" y="954088"/>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97"/>
          <p:cNvSpPr>
            <a:spLocks noChangeShapeType="1"/>
          </p:cNvSpPr>
          <p:nvPr/>
        </p:nvSpPr>
        <p:spPr bwMode="auto">
          <a:xfrm>
            <a:off x="449263" y="3168650"/>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8"/>
          <p:cNvSpPr>
            <a:spLocks noChangeArrowheads="1"/>
          </p:cNvSpPr>
          <p:nvPr/>
        </p:nvSpPr>
        <p:spPr bwMode="auto">
          <a:xfrm>
            <a:off x="550863" y="993775"/>
            <a:ext cx="5238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Risk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99"/>
          <p:cNvSpPr>
            <a:spLocks noChangeArrowheads="1"/>
          </p:cNvSpPr>
          <p:nvPr/>
        </p:nvSpPr>
        <p:spPr bwMode="auto">
          <a:xfrm>
            <a:off x="3775075" y="993775"/>
            <a:ext cx="8080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Impact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0"/>
          <p:cNvSpPr>
            <a:spLocks noChangeArrowheads="1"/>
          </p:cNvSpPr>
          <p:nvPr/>
        </p:nvSpPr>
        <p:spPr bwMode="auto">
          <a:xfrm>
            <a:off x="7077075" y="993775"/>
            <a:ext cx="11588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Mitigation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42" name="Group 141"/>
          <p:cNvGrpSpPr/>
          <p:nvPr/>
        </p:nvGrpSpPr>
        <p:grpSpPr>
          <a:xfrm>
            <a:off x="449263" y="1374775"/>
            <a:ext cx="8221662" cy="323850"/>
            <a:chOff x="449263" y="1374775"/>
            <a:chExt cx="8221662" cy="323850"/>
          </a:xfrm>
        </p:grpSpPr>
        <p:sp>
          <p:nvSpPr>
            <p:cNvPr id="95" name="Line 91"/>
            <p:cNvSpPr>
              <a:spLocks noChangeShapeType="1"/>
            </p:cNvSpPr>
            <p:nvPr/>
          </p:nvSpPr>
          <p:spPr bwMode="auto">
            <a:xfrm>
              <a:off x="449263" y="1698625"/>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01"/>
            <p:cNvSpPr>
              <a:spLocks noChangeArrowheads="1"/>
            </p:cNvSpPr>
            <p:nvPr/>
          </p:nvSpPr>
          <p:spPr bwMode="auto">
            <a:xfrm>
              <a:off x="550863" y="1374775"/>
              <a:ext cx="2095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Rectangle 102"/>
            <p:cNvSpPr>
              <a:spLocks noChangeArrowheads="1"/>
            </p:cNvSpPr>
            <p:nvPr/>
          </p:nvSpPr>
          <p:spPr bwMode="auto">
            <a:xfrm>
              <a:off x="703263" y="1374775"/>
              <a:ext cx="3429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ERP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103"/>
            <p:cNvSpPr>
              <a:spLocks noChangeArrowheads="1"/>
            </p:cNvSpPr>
            <p:nvPr/>
          </p:nvSpPr>
          <p:spPr bwMode="auto">
            <a:xfrm>
              <a:off x="979488" y="1374775"/>
              <a:ext cx="40798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v2.0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Rectangle 104"/>
            <p:cNvSpPr>
              <a:spLocks noChangeArrowheads="1"/>
            </p:cNvSpPr>
            <p:nvPr/>
          </p:nvSpPr>
          <p:spPr bwMode="auto">
            <a:xfrm>
              <a:off x="1282700" y="1374775"/>
              <a:ext cx="13208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upgrade is delayed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Rectangle 105"/>
            <p:cNvSpPr>
              <a:spLocks noChangeArrowheads="1"/>
            </p:cNvSpPr>
            <p:nvPr/>
          </p:nvSpPr>
          <p:spPr bwMode="auto">
            <a:xfrm>
              <a:off x="3775075" y="1374775"/>
              <a:ext cx="4270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New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106"/>
            <p:cNvSpPr>
              <a:spLocks noChangeArrowheads="1"/>
            </p:cNvSpPr>
            <p:nvPr/>
          </p:nvSpPr>
          <p:spPr bwMode="auto">
            <a:xfrm>
              <a:off x="4087813" y="1374775"/>
              <a:ext cx="17018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Customer Pricing Portal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107"/>
            <p:cNvSpPr>
              <a:spLocks noChangeArrowheads="1"/>
            </p:cNvSpPr>
            <p:nvPr/>
          </p:nvSpPr>
          <p:spPr bwMode="auto">
            <a:xfrm>
              <a:off x="5637213" y="1374775"/>
              <a:ext cx="7413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cannot go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108"/>
            <p:cNvSpPr>
              <a:spLocks noChangeArrowheads="1"/>
            </p:cNvSpPr>
            <p:nvPr/>
          </p:nvSpPr>
          <p:spPr bwMode="auto">
            <a:xfrm>
              <a:off x="6235700" y="1374775"/>
              <a:ext cx="133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09"/>
            <p:cNvSpPr>
              <a:spLocks noChangeArrowheads="1"/>
            </p:cNvSpPr>
            <p:nvPr/>
          </p:nvSpPr>
          <p:spPr bwMode="auto">
            <a:xfrm>
              <a:off x="6283325" y="1374775"/>
              <a:ext cx="3127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live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0"/>
            <p:cNvSpPr>
              <a:spLocks noChangeArrowheads="1"/>
            </p:cNvSpPr>
            <p:nvPr/>
          </p:nvSpPr>
          <p:spPr bwMode="auto">
            <a:xfrm>
              <a:off x="7077075" y="1374775"/>
              <a:ext cx="5699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Reduce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1"/>
            <p:cNvSpPr>
              <a:spLocks noChangeArrowheads="1"/>
            </p:cNvSpPr>
            <p:nvPr/>
          </p:nvSpPr>
          <p:spPr bwMode="auto">
            <a:xfrm>
              <a:off x="7572375" y="1374775"/>
              <a:ext cx="5413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Impact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3" name="Group 142"/>
          <p:cNvGrpSpPr/>
          <p:nvPr/>
        </p:nvGrpSpPr>
        <p:grpSpPr>
          <a:xfrm>
            <a:off x="449263" y="1698625"/>
            <a:ext cx="8221662" cy="469900"/>
            <a:chOff x="449263" y="1698625"/>
            <a:chExt cx="8221662" cy="469900"/>
          </a:xfrm>
        </p:grpSpPr>
        <p:sp>
          <p:nvSpPr>
            <p:cNvPr id="83" name="Rectangle 79"/>
            <p:cNvSpPr>
              <a:spLocks noChangeArrowheads="1"/>
            </p:cNvSpPr>
            <p:nvPr/>
          </p:nvSpPr>
          <p:spPr bwMode="auto">
            <a:xfrm>
              <a:off x="455613" y="1698625"/>
              <a:ext cx="3224212" cy="457200"/>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0"/>
            <p:cNvSpPr>
              <a:spLocks noChangeArrowheads="1"/>
            </p:cNvSpPr>
            <p:nvPr/>
          </p:nvSpPr>
          <p:spPr bwMode="auto">
            <a:xfrm>
              <a:off x="3679825" y="1698625"/>
              <a:ext cx="3302000" cy="457200"/>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1"/>
            <p:cNvSpPr>
              <a:spLocks noChangeArrowheads="1"/>
            </p:cNvSpPr>
            <p:nvPr/>
          </p:nvSpPr>
          <p:spPr bwMode="auto">
            <a:xfrm>
              <a:off x="6981825" y="1698625"/>
              <a:ext cx="1682750" cy="457200"/>
            </a:xfrm>
            <a:prstGeom prst="rect">
              <a:avLst/>
            </a:prstGeom>
            <a:solidFill>
              <a:srgbClr val="F3F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Line 92"/>
            <p:cNvSpPr>
              <a:spLocks noChangeShapeType="1"/>
            </p:cNvSpPr>
            <p:nvPr/>
          </p:nvSpPr>
          <p:spPr bwMode="auto">
            <a:xfrm>
              <a:off x="449263" y="2155825"/>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2"/>
            <p:cNvSpPr>
              <a:spLocks noChangeArrowheads="1"/>
            </p:cNvSpPr>
            <p:nvPr/>
          </p:nvSpPr>
          <p:spPr bwMode="auto">
            <a:xfrm>
              <a:off x="550863" y="1749425"/>
              <a:ext cx="228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13"/>
            <p:cNvSpPr>
              <a:spLocks noChangeArrowheads="1"/>
            </p:cNvSpPr>
            <p:nvPr/>
          </p:nvSpPr>
          <p:spPr bwMode="auto">
            <a:xfrm>
              <a:off x="703263" y="1749425"/>
              <a:ext cx="1196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Enterprise Pricing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14"/>
            <p:cNvSpPr>
              <a:spLocks noChangeArrowheads="1"/>
            </p:cNvSpPr>
            <p:nvPr/>
          </p:nvSpPr>
          <p:spPr bwMode="auto">
            <a:xfrm>
              <a:off x="1871663" y="1749425"/>
              <a:ext cx="17399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application enhancements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Rectangle 115"/>
            <p:cNvSpPr>
              <a:spLocks noChangeArrowheads="1"/>
            </p:cNvSpPr>
            <p:nvPr/>
          </p:nvSpPr>
          <p:spPr bwMode="auto">
            <a:xfrm>
              <a:off x="550863" y="1930400"/>
              <a:ext cx="1758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not completed on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16"/>
            <p:cNvSpPr>
              <a:spLocks noChangeArrowheads="1"/>
            </p:cNvSpPr>
            <p:nvPr/>
          </p:nvSpPr>
          <p:spPr bwMode="auto">
            <a:xfrm>
              <a:off x="3775075" y="1749425"/>
              <a:ext cx="3222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17"/>
            <p:cNvSpPr>
              <a:spLocks noChangeArrowheads="1"/>
            </p:cNvSpPr>
            <p:nvPr/>
          </p:nvSpPr>
          <p:spPr bwMode="auto">
            <a:xfrm>
              <a:off x="4049713" y="1749425"/>
              <a:ext cx="390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v2.0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18"/>
            <p:cNvSpPr>
              <a:spLocks noChangeArrowheads="1"/>
            </p:cNvSpPr>
            <p:nvPr/>
          </p:nvSpPr>
          <p:spPr bwMode="auto">
            <a:xfrm>
              <a:off x="4354513" y="1749425"/>
              <a:ext cx="5032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cannot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19"/>
            <p:cNvSpPr>
              <a:spLocks noChangeArrowheads="1"/>
            </p:cNvSpPr>
            <p:nvPr/>
          </p:nvSpPr>
          <p:spPr bwMode="auto">
            <a:xfrm>
              <a:off x="4810125" y="1749425"/>
              <a:ext cx="4746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go live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0"/>
            <p:cNvSpPr>
              <a:spLocks noChangeArrowheads="1"/>
            </p:cNvSpPr>
            <p:nvPr/>
          </p:nvSpPr>
          <p:spPr bwMode="auto">
            <a:xfrm>
              <a:off x="7077075" y="1749425"/>
              <a:ext cx="1235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Reduce Probability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4" name="Group 143"/>
          <p:cNvGrpSpPr/>
          <p:nvPr/>
        </p:nvGrpSpPr>
        <p:grpSpPr>
          <a:xfrm>
            <a:off x="449263" y="2206625"/>
            <a:ext cx="8221662" cy="601663"/>
            <a:chOff x="449263" y="2206625"/>
            <a:chExt cx="8221662" cy="601663"/>
          </a:xfrm>
        </p:grpSpPr>
        <p:sp>
          <p:nvSpPr>
            <p:cNvPr id="97" name="Line 93"/>
            <p:cNvSpPr>
              <a:spLocks noChangeShapeType="1"/>
            </p:cNvSpPr>
            <p:nvPr/>
          </p:nvSpPr>
          <p:spPr bwMode="auto">
            <a:xfrm>
              <a:off x="449263" y="2797175"/>
              <a:ext cx="82216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1"/>
            <p:cNvSpPr>
              <a:spLocks noChangeArrowheads="1"/>
            </p:cNvSpPr>
            <p:nvPr/>
          </p:nvSpPr>
          <p:spPr bwMode="auto">
            <a:xfrm>
              <a:off x="550863" y="2206625"/>
              <a:ext cx="7794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 Acquired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2"/>
            <p:cNvSpPr>
              <a:spLocks noChangeArrowheads="1"/>
            </p:cNvSpPr>
            <p:nvPr/>
          </p:nvSpPr>
          <p:spPr bwMode="auto">
            <a:xfrm>
              <a:off x="1292225" y="2206625"/>
              <a:ext cx="23669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company’s process are changing 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123"/>
            <p:cNvSpPr>
              <a:spLocks noChangeArrowheads="1"/>
            </p:cNvSpPr>
            <p:nvPr/>
          </p:nvSpPr>
          <p:spPr bwMode="auto">
            <a:xfrm>
              <a:off x="550863" y="2386013"/>
              <a:ext cx="11414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not yet finalized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4"/>
            <p:cNvSpPr>
              <a:spLocks noChangeArrowheads="1"/>
            </p:cNvSpPr>
            <p:nvPr/>
          </p:nvSpPr>
          <p:spPr bwMode="auto">
            <a:xfrm>
              <a:off x="3775075" y="2206625"/>
              <a:ext cx="1225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Enterprise Pricing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5"/>
            <p:cNvSpPr>
              <a:spLocks noChangeArrowheads="1"/>
            </p:cNvSpPr>
            <p:nvPr/>
          </p:nvSpPr>
          <p:spPr bwMode="auto">
            <a:xfrm>
              <a:off x="4943475" y="2206625"/>
              <a:ext cx="17161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Calibri" panose="020F0502020204030204" pitchFamily="34" charset="0"/>
                </a:rPr>
                <a:t>app</a:t>
              </a:r>
              <a:r>
                <a:rPr kumimoji="0" lang="en-US" altLang="en-US" sz="1200" b="0" i="0" u="none" strike="noStrike" cap="none" normalizeH="0" baseline="0" dirty="0">
                  <a:ln>
                    <a:noFill/>
                  </a:ln>
                  <a:solidFill>
                    <a:srgbClr val="000000"/>
                  </a:solidFill>
                  <a:effectLst/>
                  <a:latin typeface="Calibri" panose="020F0502020204030204" pitchFamily="34" charset="0"/>
                </a:rPr>
                <a:t> feature enhancements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 name="Rectangle 126"/>
            <p:cNvSpPr>
              <a:spLocks noChangeArrowheads="1"/>
            </p:cNvSpPr>
            <p:nvPr/>
          </p:nvSpPr>
          <p:spPr bwMode="auto">
            <a:xfrm>
              <a:off x="3775075" y="2386013"/>
              <a:ext cx="12827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are developed but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 name="Rectangle 127"/>
            <p:cNvSpPr>
              <a:spLocks noChangeArrowheads="1"/>
            </p:cNvSpPr>
            <p:nvPr/>
          </p:nvSpPr>
          <p:spPr bwMode="auto">
            <a:xfrm>
              <a:off x="4933950" y="2386013"/>
              <a:ext cx="13303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never used, or key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28"/>
            <p:cNvSpPr>
              <a:spLocks noChangeArrowheads="1"/>
            </p:cNvSpPr>
            <p:nvPr/>
          </p:nvSpPr>
          <p:spPr bwMode="auto">
            <a:xfrm>
              <a:off x="3775075" y="2570163"/>
              <a:ext cx="16144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requirements are missed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129"/>
            <p:cNvSpPr>
              <a:spLocks noChangeArrowheads="1"/>
            </p:cNvSpPr>
            <p:nvPr/>
          </p:nvSpPr>
          <p:spPr bwMode="auto">
            <a:xfrm>
              <a:off x="7077075" y="2206625"/>
              <a:ext cx="1235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Reduce Probability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45" name="Group 144"/>
          <p:cNvGrpSpPr/>
          <p:nvPr/>
        </p:nvGrpSpPr>
        <p:grpSpPr>
          <a:xfrm>
            <a:off x="550863" y="2847975"/>
            <a:ext cx="7667624" cy="239713"/>
            <a:chOff x="550863" y="2847975"/>
            <a:chExt cx="7667624" cy="239713"/>
          </a:xfrm>
        </p:grpSpPr>
        <p:sp>
          <p:nvSpPr>
            <p:cNvPr id="134" name="Rectangle 130"/>
            <p:cNvSpPr>
              <a:spLocks noChangeArrowheads="1"/>
            </p:cNvSpPr>
            <p:nvPr/>
          </p:nvSpPr>
          <p:spPr bwMode="auto">
            <a:xfrm>
              <a:off x="550863" y="2847975"/>
              <a:ext cx="1905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131"/>
            <p:cNvSpPr>
              <a:spLocks noChangeArrowheads="1"/>
            </p:cNvSpPr>
            <p:nvPr/>
          </p:nvSpPr>
          <p:spPr bwMode="auto">
            <a:xfrm>
              <a:off x="703263" y="2847975"/>
              <a:ext cx="3238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ERP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132"/>
            <p:cNvSpPr>
              <a:spLocks noChangeArrowheads="1"/>
            </p:cNvSpPr>
            <p:nvPr/>
          </p:nvSpPr>
          <p:spPr bwMode="auto">
            <a:xfrm>
              <a:off x="979488" y="2847975"/>
              <a:ext cx="388937"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v2.0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133"/>
            <p:cNvSpPr>
              <a:spLocks noChangeArrowheads="1"/>
            </p:cNvSpPr>
            <p:nvPr/>
          </p:nvSpPr>
          <p:spPr bwMode="auto">
            <a:xfrm>
              <a:off x="1282700" y="2847975"/>
              <a:ext cx="2286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134"/>
            <p:cNvSpPr>
              <a:spLocks noChangeArrowheads="1"/>
            </p:cNvSpPr>
            <p:nvPr/>
          </p:nvSpPr>
          <p:spPr bwMode="auto">
            <a:xfrm>
              <a:off x="1435100" y="2847975"/>
              <a:ext cx="1238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135"/>
            <p:cNvSpPr>
              <a:spLocks noChangeArrowheads="1"/>
            </p:cNvSpPr>
            <p:nvPr/>
          </p:nvSpPr>
          <p:spPr bwMode="auto">
            <a:xfrm>
              <a:off x="1482725" y="2847975"/>
              <a:ext cx="56991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live fails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Rectangle 136"/>
            <p:cNvSpPr>
              <a:spLocks noChangeArrowheads="1"/>
            </p:cNvSpPr>
            <p:nvPr/>
          </p:nvSpPr>
          <p:spPr bwMode="auto">
            <a:xfrm>
              <a:off x="3775075" y="2847975"/>
              <a:ext cx="9683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Business stops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137"/>
            <p:cNvSpPr>
              <a:spLocks noChangeArrowheads="1"/>
            </p:cNvSpPr>
            <p:nvPr/>
          </p:nvSpPr>
          <p:spPr bwMode="auto">
            <a:xfrm>
              <a:off x="7077075" y="2847975"/>
              <a:ext cx="114141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Contingency Plan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8825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500"/>
                                        <p:tgtEl>
                                          <p:spTgt spid="1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500"/>
                                        <p:tgtEl>
                                          <p:spTgt spid="1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1 Mitigation:  Reduce Impact</a:t>
            </a:r>
          </a:p>
        </p:txBody>
      </p:sp>
      <p:sp>
        <p:nvSpPr>
          <p:cNvPr id="3" name="Text Placeholder 2"/>
          <p:cNvSpPr>
            <a:spLocks noGrp="1"/>
          </p:cNvSpPr>
          <p:nvPr>
            <p:ph type="body" sz="quarter" idx="13"/>
          </p:nvPr>
        </p:nvSpPr>
        <p:spPr>
          <a:xfrm>
            <a:off x="452439" y="1138570"/>
            <a:ext cx="8367880" cy="3257550"/>
          </a:xfrm>
        </p:spPr>
        <p:txBody>
          <a:bodyPr/>
          <a:lstStyle/>
          <a:p>
            <a:r>
              <a:rPr lang="en-US" u="sng" dirty="0"/>
              <a:t>Reduce the impact </a:t>
            </a:r>
            <a:r>
              <a:rPr lang="en-US" dirty="0"/>
              <a:t>to Pricing systems in case the ERP v2.0 upgrade is delayed</a:t>
            </a:r>
          </a:p>
          <a:p>
            <a:r>
              <a:rPr lang="en-US" dirty="0"/>
              <a:t>Design the data interface to provide flexibility for ERP cut-over timing</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48</a:t>
            </a:fld>
            <a:endParaRPr lang="en-US" dirty="0"/>
          </a:p>
        </p:txBody>
      </p:sp>
    </p:spTree>
    <p:extLst>
      <p:ext uri="{BB962C8B-B14F-4D97-AF65-F5344CB8AC3E}">
        <p14:creationId xmlns:p14="http://schemas.microsoft.com/office/powerpoint/2010/main" val="2553694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 via Solution Design</a:t>
            </a:r>
          </a:p>
        </p:txBody>
      </p:sp>
      <p:sp>
        <p:nvSpPr>
          <p:cNvPr id="22" name="Text Placeholder 21"/>
          <p:cNvSpPr>
            <a:spLocks noGrp="1"/>
          </p:cNvSpPr>
          <p:nvPr>
            <p:ph type="body" sz="quarter" idx="13"/>
          </p:nvPr>
        </p:nvSpPr>
        <p:spPr>
          <a:xfrm>
            <a:off x="452440" y="1138570"/>
            <a:ext cx="4381222" cy="3257550"/>
          </a:xfrm>
        </p:spPr>
        <p:txBody>
          <a:bodyPr/>
          <a:lstStyle/>
          <a:p>
            <a:pPr marL="457200" indent="-457200">
              <a:buFont typeface="+mj-lt"/>
              <a:buAutoNum type="arabicPeriod"/>
            </a:pPr>
            <a:r>
              <a:rPr lang="en-US" dirty="0"/>
              <a:t>Customer Pricing Portal and Enterprise Pricing changes go-live on their own schedule</a:t>
            </a:r>
          </a:p>
          <a:p>
            <a:pPr marL="457200" indent="-457200">
              <a:buFont typeface="+mj-lt"/>
              <a:buAutoNum type="arabicPeriod"/>
            </a:pPr>
            <a:r>
              <a:rPr lang="en-US" dirty="0"/>
              <a:t>ERP v2.0 cut-over is a pull from a data staging table</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49</a:t>
            </a:fld>
            <a:endParaRPr lang="en-US" dirty="0"/>
          </a:p>
        </p:txBody>
      </p:sp>
      <p:sp>
        <p:nvSpPr>
          <p:cNvPr id="7" name="Flowchart: Magnetic Disk 6"/>
          <p:cNvSpPr/>
          <p:nvPr/>
        </p:nvSpPr>
        <p:spPr>
          <a:xfrm>
            <a:off x="5204678" y="1815003"/>
            <a:ext cx="960790"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Sales Data Mart</a:t>
            </a:r>
          </a:p>
        </p:txBody>
      </p:sp>
      <p:sp>
        <p:nvSpPr>
          <p:cNvPr id="8" name="Flowchart: Magnetic Disk 7"/>
          <p:cNvSpPr/>
          <p:nvPr/>
        </p:nvSpPr>
        <p:spPr>
          <a:xfrm>
            <a:off x="7219442" y="1808666"/>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 v1.0</a:t>
            </a:r>
          </a:p>
        </p:txBody>
      </p:sp>
      <p:sp>
        <p:nvSpPr>
          <p:cNvPr id="9" name="Flowchart: Magnetic Disk 8"/>
          <p:cNvSpPr/>
          <p:nvPr/>
        </p:nvSpPr>
        <p:spPr>
          <a:xfrm>
            <a:off x="7219442" y="3356057"/>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 v2.0</a:t>
            </a:r>
          </a:p>
        </p:txBody>
      </p:sp>
      <p:sp>
        <p:nvSpPr>
          <p:cNvPr id="10" name="Flowchart: Magnetic Disk 9"/>
          <p:cNvSpPr/>
          <p:nvPr/>
        </p:nvSpPr>
        <p:spPr>
          <a:xfrm>
            <a:off x="3189810" y="3356057"/>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Enterprise Pricing</a:t>
            </a:r>
          </a:p>
        </p:txBody>
      </p:sp>
      <p:cxnSp>
        <p:nvCxnSpPr>
          <p:cNvPr id="13" name="Straight Arrow Connector 12"/>
          <p:cNvCxnSpPr>
            <a:stCxn id="12" idx="0"/>
            <a:endCxn id="7" idx="3"/>
          </p:cNvCxnSpPr>
          <p:nvPr/>
        </p:nvCxnSpPr>
        <p:spPr>
          <a:xfrm flipH="1" flipV="1">
            <a:off x="5685073" y="2845641"/>
            <a:ext cx="1" cy="51041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4"/>
            <a:endCxn id="8" idx="2"/>
          </p:cNvCxnSpPr>
          <p:nvPr/>
        </p:nvCxnSpPr>
        <p:spPr>
          <a:xfrm flipV="1">
            <a:off x="6165468" y="2323985"/>
            <a:ext cx="1053974" cy="633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4"/>
            <a:endCxn id="12" idx="1"/>
          </p:cNvCxnSpPr>
          <p:nvPr/>
        </p:nvCxnSpPr>
        <p:spPr>
          <a:xfrm>
            <a:off x="4150705" y="3871376"/>
            <a:ext cx="1033071"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2" name="Flowchart: Internal Storage 11"/>
          <p:cNvSpPr/>
          <p:nvPr/>
        </p:nvSpPr>
        <p:spPr>
          <a:xfrm>
            <a:off x="5183776" y="3356057"/>
            <a:ext cx="1002595" cy="1030638"/>
          </a:xfrm>
          <a:prstGeom prst="flowChartInternalStorage">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Staging Table</a:t>
            </a:r>
          </a:p>
        </p:txBody>
      </p:sp>
      <p:sp>
        <p:nvSpPr>
          <p:cNvPr id="29" name="Right Arrow 28"/>
          <p:cNvSpPr/>
          <p:nvPr/>
        </p:nvSpPr>
        <p:spPr>
          <a:xfrm>
            <a:off x="4355164" y="3942258"/>
            <a:ext cx="665853" cy="323681"/>
          </a:xfrm>
          <a:prstGeom prst="rightArrow">
            <a:avLst/>
          </a:prstGeom>
          <a:solidFill>
            <a:schemeClr val="accent2"/>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chemeClr val="bg1"/>
                </a:solidFill>
              </a:rPr>
              <a:t>Push</a:t>
            </a:r>
          </a:p>
        </p:txBody>
      </p:sp>
      <p:sp>
        <p:nvSpPr>
          <p:cNvPr id="19" name="Cloud 18"/>
          <p:cNvSpPr/>
          <p:nvPr/>
        </p:nvSpPr>
        <p:spPr>
          <a:xfrm>
            <a:off x="465504" y="3349440"/>
            <a:ext cx="1691235" cy="10438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Customer Pricing Portal</a:t>
            </a:r>
          </a:p>
        </p:txBody>
      </p:sp>
      <p:cxnSp>
        <p:nvCxnSpPr>
          <p:cNvPr id="20" name="Straight Arrow Connector 19"/>
          <p:cNvCxnSpPr>
            <a:stCxn id="19" idx="0"/>
            <a:endCxn id="10" idx="2"/>
          </p:cNvCxnSpPr>
          <p:nvPr/>
        </p:nvCxnSpPr>
        <p:spPr>
          <a:xfrm flipV="1">
            <a:off x="2155330" y="3871376"/>
            <a:ext cx="1034480"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6186371" y="3871376"/>
            <a:ext cx="1033071" cy="394562"/>
            <a:chOff x="6040715" y="3555788"/>
            <a:chExt cx="1033071" cy="394562"/>
          </a:xfrm>
        </p:grpSpPr>
        <p:cxnSp>
          <p:nvCxnSpPr>
            <p:cNvPr id="26" name="Straight Arrow Connector 25"/>
            <p:cNvCxnSpPr>
              <a:stCxn id="12" idx="3"/>
              <a:endCxn id="9" idx="2"/>
            </p:cNvCxnSpPr>
            <p:nvPr/>
          </p:nvCxnSpPr>
          <p:spPr>
            <a:xfrm>
              <a:off x="6040715" y="3555788"/>
              <a:ext cx="1033071"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4" name="Right Arrow 23"/>
            <p:cNvSpPr/>
            <p:nvPr/>
          </p:nvSpPr>
          <p:spPr>
            <a:xfrm>
              <a:off x="6203474" y="3626669"/>
              <a:ext cx="665853" cy="323681"/>
            </a:xfrm>
            <a:prstGeom prst="rightArrow">
              <a:avLst/>
            </a:prstGeom>
            <a:solidFill>
              <a:schemeClr val="accent2"/>
            </a:solidFill>
            <a:ln>
              <a:tailEnd w="lg" len="lg"/>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chemeClr val="bg1"/>
                  </a:solidFill>
                </a:rPr>
                <a:t>Pull</a:t>
              </a:r>
            </a:p>
          </p:txBody>
        </p:sp>
      </p:grpSp>
    </p:spTree>
    <p:extLst>
      <p:ext uri="{BB962C8B-B14F-4D97-AF65-F5344CB8AC3E}">
        <p14:creationId xmlns:p14="http://schemas.microsoft.com/office/powerpoint/2010/main" val="2659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Unified Communications</a:t>
            </a:r>
          </a:p>
        </p:txBody>
      </p:sp>
      <p:sp>
        <p:nvSpPr>
          <p:cNvPr id="5" name="Text Placeholder 4"/>
          <p:cNvSpPr>
            <a:spLocks noGrp="1"/>
          </p:cNvSpPr>
          <p:nvPr>
            <p:ph type="body" sz="quarter" idx="13"/>
          </p:nvPr>
        </p:nvSpPr>
        <p:spPr/>
        <p:txBody>
          <a:bodyPr/>
          <a:lstStyle/>
          <a:p>
            <a:pPr marL="0" indent="0">
              <a:buNone/>
            </a:pPr>
            <a:r>
              <a:rPr lang="en-US" dirty="0"/>
              <a:t>One of many definitions:</a:t>
            </a:r>
          </a:p>
          <a:p>
            <a:pPr marL="0" indent="0">
              <a:buNone/>
            </a:pPr>
            <a:endParaRPr lang="en-US" dirty="0"/>
          </a:p>
          <a:p>
            <a:pPr marL="0" indent="0">
              <a:buNone/>
            </a:pPr>
            <a:r>
              <a:rPr lang="en-US" i="1" dirty="0"/>
              <a:t>Communications being integrated in order to optimize business processes. </a:t>
            </a:r>
          </a:p>
          <a:p>
            <a:pPr marL="0" indent="0">
              <a:buNone/>
            </a:pPr>
            <a:endParaRPr lang="en-US" dirty="0"/>
          </a:p>
          <a:p>
            <a:pPr marL="0" indent="0">
              <a:buNone/>
            </a:pPr>
            <a:r>
              <a:rPr lang="en-US" dirty="0"/>
              <a:t>This means that an organization is able to seamlessly integrate, or unify, its typical business processes with both real-time communications (such as instant messaging/chat, presence information, telephony/VoIP and video conferencing) and non real-time communications (such as integrated voicemail, e-mail, SMS and fax).</a:t>
            </a:r>
          </a:p>
        </p:txBody>
      </p:sp>
      <p:sp>
        <p:nvSpPr>
          <p:cNvPr id="3" name="Footer Placeholder 2"/>
          <p:cNvSpPr>
            <a:spLocks noGrp="1"/>
          </p:cNvSpPr>
          <p:nvPr>
            <p:ph type="ftr" sz="quarter" idx="14"/>
          </p:nvPr>
        </p:nvSpPr>
        <p:spPr/>
        <p:txBody>
          <a:bodyPr/>
          <a:lstStyle/>
          <a:p>
            <a:pPr defTabSz="685800">
              <a:defRPr/>
            </a:pPr>
            <a:r>
              <a:rPr lang="en-US" kern="0">
                <a:solidFill>
                  <a:sysClr val="window" lastClr="FFFFFF">
                    <a:lumMod val="65000"/>
                  </a:sysClr>
                </a:solidFill>
              </a:rPr>
              <a:t>© Plantronics 2015. All Rights Reserved.</a:t>
            </a:r>
            <a:endParaRPr lang="en-US" kern="0" dirty="0">
              <a:solidFill>
                <a:sysClr val="window" lastClr="FFFFFF">
                  <a:lumMod val="65000"/>
                </a:sysClr>
              </a:solidFill>
            </a:endParaRPr>
          </a:p>
        </p:txBody>
      </p:sp>
      <p:sp>
        <p:nvSpPr>
          <p:cNvPr id="2" name="Slide Number Placeholder 1"/>
          <p:cNvSpPr>
            <a:spLocks noGrp="1"/>
          </p:cNvSpPr>
          <p:nvPr>
            <p:ph type="sldNum" sz="quarter" idx="15"/>
          </p:nvPr>
        </p:nvSpPr>
        <p:spPr/>
        <p:txBody>
          <a:bodyPr/>
          <a:lstStyle/>
          <a:p>
            <a:pPr defTabSz="685800">
              <a:defRPr/>
            </a:pPr>
            <a:fld id="{A608AA57-48A1-7743-9DE3-E472877549D6}" type="slidenum">
              <a:rPr lang="en-US" sz="600" kern="0" smtClean="0">
                <a:solidFill>
                  <a:srgbClr val="CFD3D7">
                    <a:lumMod val="90000"/>
                  </a:srgbClr>
                </a:solidFill>
              </a:rPr>
              <a:pPr defTabSz="685800">
                <a:defRPr/>
              </a:pPr>
              <a:t>5</a:t>
            </a:fld>
            <a:endParaRPr lang="en-US" sz="600" kern="0" dirty="0">
              <a:solidFill>
                <a:srgbClr val="CFD3D7">
                  <a:lumMod val="90000"/>
                </a:srgbClr>
              </a:solidFill>
            </a:endParaRPr>
          </a:p>
        </p:txBody>
      </p:sp>
    </p:spTree>
    <p:extLst>
      <p:ext uri="{BB962C8B-B14F-4D97-AF65-F5344CB8AC3E}">
        <p14:creationId xmlns:p14="http://schemas.microsoft.com/office/powerpoint/2010/main" val="46598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2 Mitigation:  Reduce Probability</a:t>
            </a:r>
          </a:p>
        </p:txBody>
      </p:sp>
      <p:sp>
        <p:nvSpPr>
          <p:cNvPr id="3" name="Text Placeholder 2"/>
          <p:cNvSpPr>
            <a:spLocks noGrp="1"/>
          </p:cNvSpPr>
          <p:nvPr>
            <p:ph type="body" sz="quarter" idx="13"/>
          </p:nvPr>
        </p:nvSpPr>
        <p:spPr/>
        <p:txBody>
          <a:bodyPr/>
          <a:lstStyle/>
          <a:p>
            <a:r>
              <a:rPr lang="en-US" u="sng" dirty="0"/>
              <a:t>Reduce the probability </a:t>
            </a:r>
            <a:r>
              <a:rPr lang="en-US" dirty="0"/>
              <a:t>of Enterprise Pricing app enhancements not being completed on schedule</a:t>
            </a:r>
          </a:p>
          <a:p>
            <a:r>
              <a:rPr lang="en-US" dirty="0"/>
              <a:t>Measure development team’s rate of completing work</a:t>
            </a:r>
          </a:p>
          <a:p>
            <a:r>
              <a:rPr lang="en-US" dirty="0"/>
              <a:t>Extrapolate time required to complete remaining work</a:t>
            </a:r>
          </a:p>
          <a:p>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50</a:t>
            </a:fld>
            <a:endParaRPr lang="en-US" dirty="0"/>
          </a:p>
        </p:txBody>
      </p:sp>
    </p:spTree>
    <p:extLst>
      <p:ext uri="{BB962C8B-B14F-4D97-AF65-F5344CB8AC3E}">
        <p14:creationId xmlns:p14="http://schemas.microsoft.com/office/powerpoint/2010/main" val="1389018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Risk Trigger</a:t>
            </a:r>
          </a:p>
        </p:txBody>
      </p:sp>
      <p:sp>
        <p:nvSpPr>
          <p:cNvPr id="14" name="Text Placeholder 13"/>
          <p:cNvSpPr>
            <a:spLocks noGrp="1"/>
          </p:cNvSpPr>
          <p:nvPr>
            <p:ph type="body" sz="quarter" idx="13"/>
          </p:nvPr>
        </p:nvSpPr>
        <p:spPr>
          <a:xfrm>
            <a:off x="452441" y="1348966"/>
            <a:ext cx="3721208" cy="3047153"/>
          </a:xfrm>
        </p:spPr>
        <p:txBody>
          <a:bodyPr/>
          <a:lstStyle/>
          <a:p>
            <a:r>
              <a:rPr lang="en-US" dirty="0"/>
              <a:t>Remaining work does not project to zero by project completion date </a:t>
            </a:r>
          </a:p>
          <a:p>
            <a:r>
              <a:rPr lang="en-US" b="1" dirty="0"/>
              <a:t>Risk:  </a:t>
            </a:r>
            <a:r>
              <a:rPr lang="en-US" dirty="0"/>
              <a:t>Required work will not be completed by scheduled end date</a:t>
            </a:r>
          </a:p>
          <a:p>
            <a:r>
              <a:rPr lang="en-US" b="1" dirty="0"/>
              <a:t>Mitigation:  </a:t>
            </a:r>
            <a:r>
              <a:rPr lang="en-US" dirty="0"/>
              <a:t>Reduce probability by adding a development resource</a:t>
            </a:r>
          </a:p>
          <a:p>
            <a:endParaRPr lang="en-US" dirty="0"/>
          </a:p>
        </p:txBody>
      </p:sp>
      <p:sp>
        <p:nvSpPr>
          <p:cNvPr id="5" name="Footer Placeholder 4"/>
          <p:cNvSpPr>
            <a:spLocks noGrp="1"/>
          </p:cNvSpPr>
          <p:nvPr>
            <p:ph type="ftr" sz="quarter" idx="14"/>
          </p:nvPr>
        </p:nvSpPr>
        <p:spPr/>
        <p:txBody>
          <a:bodyPr/>
          <a:lstStyle/>
          <a:p>
            <a:r>
              <a:rPr lang="en-US" altLang="en-US"/>
              <a:t>Copyright 2003 Project Solutions Group</a:t>
            </a:r>
          </a:p>
          <a:p>
            <a:r>
              <a:rPr lang="en-US" altLang="en-US"/>
              <a:t>All Rights Reserved</a:t>
            </a:r>
          </a:p>
          <a:p>
            <a:endParaRPr lang="en-US" altLang="en-US"/>
          </a:p>
        </p:txBody>
      </p:sp>
      <p:sp>
        <p:nvSpPr>
          <p:cNvPr id="6" name="Slide Number Placeholder 5"/>
          <p:cNvSpPr>
            <a:spLocks noGrp="1"/>
          </p:cNvSpPr>
          <p:nvPr>
            <p:ph type="sldNum" sz="quarter" idx="15"/>
          </p:nvPr>
        </p:nvSpPr>
        <p:spPr/>
        <p:txBody>
          <a:bodyPr/>
          <a:lstStyle/>
          <a:p>
            <a:fld id="{9D2B5858-E61F-40C0-BA95-CBA722D79D54}" type="slidenum">
              <a:rPr lang="en-US" altLang="en-US" smtClean="0"/>
              <a:pPr/>
              <a:t>51</a:t>
            </a:fld>
            <a:endParaRPr lang="en-US" altLang="en-US"/>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4060896211"/>
              </p:ext>
            </p:extLst>
          </p:nvPr>
        </p:nvGraphicFramePr>
        <p:xfrm>
          <a:off x="4445251" y="1001713"/>
          <a:ext cx="4436199" cy="3633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5038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8733" y="153816"/>
            <a:ext cx="8229600" cy="857250"/>
          </a:xfrm>
        </p:spPr>
        <p:txBody>
          <a:bodyPr/>
          <a:lstStyle/>
          <a:p>
            <a:r>
              <a:rPr lang="en-US" dirty="0"/>
              <a:t>Risk Control</a:t>
            </a:r>
          </a:p>
        </p:txBody>
      </p:sp>
      <p:sp>
        <p:nvSpPr>
          <p:cNvPr id="5" name="Footer Placeholder 4"/>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6" name="Slide Number Placeholder 5"/>
          <p:cNvSpPr>
            <a:spLocks noGrp="1"/>
          </p:cNvSpPr>
          <p:nvPr>
            <p:ph type="sldNum" sz="quarter" idx="11"/>
          </p:nvPr>
        </p:nvSpPr>
        <p:spPr/>
        <p:txBody>
          <a:bodyPr/>
          <a:lstStyle/>
          <a:p>
            <a:fld id="{9D2B5858-E61F-40C0-BA95-CBA722D79D54}" type="slidenum">
              <a:rPr lang="en-US" altLang="en-US" smtClean="0"/>
              <a:pPr/>
              <a:t>52</a:t>
            </a:fld>
            <a:endParaRPr lang="en-US" alt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68687749"/>
              </p:ext>
            </p:extLst>
          </p:nvPr>
        </p:nvGraphicFramePr>
        <p:xfrm>
          <a:off x="4445250" y="1002013"/>
          <a:ext cx="4436199" cy="36333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13"/>
          <p:cNvSpPr txBox="1">
            <a:spLocks/>
          </p:cNvSpPr>
          <p:nvPr/>
        </p:nvSpPr>
        <p:spPr>
          <a:xfrm>
            <a:off x="452441" y="1527472"/>
            <a:ext cx="3721208" cy="2585427"/>
          </a:xfrm>
          <a:prstGeom prst="rect">
            <a:avLst/>
          </a:prstGeom>
        </p:spPr>
        <p:txBody>
          <a:bodyPr/>
          <a:lstStyle>
            <a:lvl1pPr marL="237744" indent="-237744" algn="l" defTabSz="457200" rtl="0" eaLnBrk="1" latinLnBrk="0" hangingPunct="1">
              <a:lnSpc>
                <a:spcPct val="110000"/>
              </a:lnSpc>
              <a:spcBef>
                <a:spcPct val="20000"/>
              </a:spcBef>
              <a:buClr>
                <a:schemeClr val="accent3"/>
              </a:buClr>
              <a:buFont typeface="Arial"/>
              <a:buChar char="•"/>
              <a:defRPr sz="2000" kern="1200">
                <a:solidFill>
                  <a:schemeClr val="accent6">
                    <a:lumMod val="25000"/>
                  </a:schemeClr>
                </a:solidFill>
                <a:latin typeface="+mn-lt"/>
                <a:ea typeface="+mn-ea"/>
                <a:cs typeface="+mn-cs"/>
              </a:defRPr>
            </a:lvl1pPr>
            <a:lvl2pPr marL="457200" indent="-219456" algn="l" defTabSz="457200" rtl="0" eaLnBrk="1" latinLnBrk="0" hangingPunct="1">
              <a:lnSpc>
                <a:spcPct val="110000"/>
              </a:lnSpc>
              <a:spcBef>
                <a:spcPct val="20000"/>
              </a:spcBef>
              <a:buClr>
                <a:schemeClr val="accent3"/>
              </a:buClr>
              <a:buFont typeface="Arial"/>
              <a:buChar char="–"/>
              <a:defRPr sz="1800" kern="1200">
                <a:solidFill>
                  <a:schemeClr val="accent6">
                    <a:lumMod val="25000"/>
                  </a:schemeClr>
                </a:solidFill>
                <a:latin typeface="+mn-lt"/>
                <a:ea typeface="+mn-ea"/>
                <a:cs typeface="+mn-cs"/>
              </a:defRPr>
            </a:lvl2pPr>
            <a:lvl3pPr marL="630936" indent="-173736" algn="l" defTabSz="457200" rtl="0" eaLnBrk="1" latinLnBrk="0" hangingPunct="1">
              <a:lnSpc>
                <a:spcPct val="110000"/>
              </a:lnSpc>
              <a:spcBef>
                <a:spcPct val="20000"/>
              </a:spcBef>
              <a:buClr>
                <a:schemeClr val="accent3"/>
              </a:buClr>
              <a:buFont typeface="Arial"/>
              <a:buChar char="•"/>
              <a:defRPr sz="1600" kern="1200">
                <a:solidFill>
                  <a:schemeClr val="accent6">
                    <a:lumMod val="25000"/>
                  </a:schemeClr>
                </a:solidFill>
                <a:latin typeface="+mn-lt"/>
                <a:ea typeface="+mn-ea"/>
                <a:cs typeface="+mn-cs"/>
              </a:defRPr>
            </a:lvl3pPr>
            <a:lvl4pPr marL="804672"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4pPr>
            <a:lvl5pPr marL="914400" indent="-137160" algn="l" defTabSz="457200" rtl="0" eaLnBrk="1" latinLnBrk="0" hangingPunct="1">
              <a:lnSpc>
                <a:spcPct val="110000"/>
              </a:lnSpc>
              <a:spcBef>
                <a:spcPct val="20000"/>
              </a:spcBef>
              <a:buClr>
                <a:schemeClr val="accent3"/>
              </a:buClr>
              <a:buFont typeface="Arial"/>
              <a:buChar char="•"/>
              <a:defRPr sz="1100" kern="1200">
                <a:solidFill>
                  <a:schemeClr val="accent6">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Additional development resource is added</a:t>
            </a:r>
          </a:p>
          <a:p>
            <a:r>
              <a:rPr lang="en-US" dirty="0"/>
              <a:t>Track effectiveness of mitigation</a:t>
            </a:r>
          </a:p>
          <a:p>
            <a:r>
              <a:rPr lang="en-US" dirty="0"/>
              <a:t>Monitor until probably or risk approaches zero</a:t>
            </a:r>
          </a:p>
          <a:p>
            <a:pPr marL="0" indent="0">
              <a:buNone/>
            </a:pPr>
            <a:endParaRPr lang="en-US" dirty="0"/>
          </a:p>
        </p:txBody>
      </p:sp>
    </p:spTree>
    <p:extLst>
      <p:ext uri="{BB962C8B-B14F-4D97-AF65-F5344CB8AC3E}">
        <p14:creationId xmlns:p14="http://schemas.microsoft.com/office/powerpoint/2010/main" val="3129428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3 Mitigation:  Reduce Probability</a:t>
            </a:r>
          </a:p>
        </p:txBody>
      </p:sp>
      <p:sp>
        <p:nvSpPr>
          <p:cNvPr id="3" name="Content Placeholder 2"/>
          <p:cNvSpPr>
            <a:spLocks noGrp="1"/>
          </p:cNvSpPr>
          <p:nvPr>
            <p:ph idx="1"/>
          </p:nvPr>
        </p:nvSpPr>
        <p:spPr/>
        <p:txBody>
          <a:bodyPr/>
          <a:lstStyle/>
          <a:p>
            <a:r>
              <a:rPr lang="en-US" u="sng" dirty="0"/>
              <a:t>Reduce the probability</a:t>
            </a:r>
            <a:r>
              <a:rPr lang="en-US" dirty="0"/>
              <a:t> of developing unused features or missed requirements due to evolving business processes</a:t>
            </a:r>
          </a:p>
        </p:txBody>
      </p:sp>
      <p:sp>
        <p:nvSpPr>
          <p:cNvPr id="4" name="Footer Placeholder 3"/>
          <p:cNvSpPr>
            <a:spLocks noGrp="1"/>
          </p:cNvSpPr>
          <p:nvPr>
            <p:ph type="ftr" sz="quarter" idx="10"/>
          </p:nvPr>
        </p:nvSpPr>
        <p:spPr/>
        <p:txBody>
          <a:bodyPr/>
          <a:lstStyle/>
          <a:p>
            <a:r>
              <a:rPr lang="en-US" altLang="en-US"/>
              <a:t>Copyright 2003 Project Solutions Group</a:t>
            </a:r>
          </a:p>
          <a:p>
            <a:r>
              <a:rPr lang="en-US" altLang="en-US"/>
              <a:t>All Rights Reserved</a:t>
            </a:r>
          </a:p>
          <a:p>
            <a:endParaRPr lang="en-US" altLang="en-US"/>
          </a:p>
        </p:txBody>
      </p:sp>
      <p:sp>
        <p:nvSpPr>
          <p:cNvPr id="5" name="Slide Number Placeholder 4"/>
          <p:cNvSpPr>
            <a:spLocks noGrp="1"/>
          </p:cNvSpPr>
          <p:nvPr>
            <p:ph type="sldNum" sz="quarter" idx="11"/>
          </p:nvPr>
        </p:nvSpPr>
        <p:spPr/>
        <p:txBody>
          <a:bodyPr/>
          <a:lstStyle/>
          <a:p>
            <a:fld id="{7FEC6C0D-DDEE-4B06-8433-E021C94CB21E}" type="slidenum">
              <a:rPr lang="en-US" altLang="en-US" smtClean="0"/>
              <a:pPr/>
              <a:t>53</a:t>
            </a:fld>
            <a:endParaRPr lang="en-US" altLang="en-US"/>
          </a:p>
        </p:txBody>
      </p:sp>
    </p:spTree>
    <p:extLst>
      <p:ext uri="{BB962C8B-B14F-4D97-AF65-F5344CB8AC3E}">
        <p14:creationId xmlns:p14="http://schemas.microsoft.com/office/powerpoint/2010/main" val="2389068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Risk Mitigation via Project Methodology</a:t>
            </a:r>
          </a:p>
        </p:txBody>
      </p:sp>
      <p:sp>
        <p:nvSpPr>
          <p:cNvPr id="2" name="Text Placeholder 1"/>
          <p:cNvSpPr>
            <a:spLocks noGrp="1"/>
          </p:cNvSpPr>
          <p:nvPr>
            <p:ph type="body" sz="quarter" idx="13"/>
          </p:nvPr>
        </p:nvSpPr>
        <p:spPr/>
        <p:txBody>
          <a:bodyPr/>
          <a:lstStyle/>
          <a:p>
            <a:pPr marL="0" indent="0">
              <a:buNone/>
            </a:pPr>
            <a:r>
              <a:rPr lang="en-US" dirty="0"/>
              <a:t>Risk is reduced over the  via:</a:t>
            </a:r>
          </a:p>
          <a:p>
            <a:pPr lvl="1"/>
            <a:r>
              <a:rPr lang="en-US" dirty="0"/>
              <a:t>Incremental delivery of new features to users allowing for immediate feedback</a:t>
            </a:r>
          </a:p>
          <a:p>
            <a:pPr lvl="1"/>
            <a:r>
              <a:rPr lang="en-US" dirty="0"/>
              <a:t>Continuous reprioritization of the feature backlog over the course of the project</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54</a:t>
            </a:fld>
            <a:endParaRPr lang="en-US" dirty="0"/>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2261017157"/>
              </p:ext>
            </p:extLst>
          </p:nvPr>
        </p:nvGraphicFramePr>
        <p:xfrm>
          <a:off x="4640263" y="2354783"/>
          <a:ext cx="4038600" cy="235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4294967295"/>
            <p:extLst>
              <p:ext uri="{D42A27DB-BD31-4B8C-83A1-F6EECF244321}">
                <p14:modId xmlns:p14="http://schemas.microsoft.com/office/powerpoint/2010/main" val="30066981"/>
              </p:ext>
            </p:extLst>
          </p:nvPr>
        </p:nvGraphicFramePr>
        <p:xfrm>
          <a:off x="449263" y="2354783"/>
          <a:ext cx="4038600" cy="23547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495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40" y="202032"/>
            <a:ext cx="8229600" cy="674077"/>
          </a:xfrm>
        </p:spPr>
        <p:txBody>
          <a:bodyPr/>
          <a:lstStyle/>
          <a:p>
            <a:r>
              <a:rPr lang="en-US" dirty="0"/>
              <a:t>Risk 4 Mitigation:  Contingency Plan</a:t>
            </a:r>
          </a:p>
        </p:txBody>
      </p:sp>
      <p:sp>
        <p:nvSpPr>
          <p:cNvPr id="3" name="Text Placeholder 2"/>
          <p:cNvSpPr>
            <a:spLocks noGrp="1"/>
          </p:cNvSpPr>
          <p:nvPr>
            <p:ph type="body" sz="quarter" idx="13"/>
          </p:nvPr>
        </p:nvSpPr>
        <p:spPr>
          <a:xfrm>
            <a:off x="452440" y="1138570"/>
            <a:ext cx="4362322" cy="1280949"/>
          </a:xfrm>
        </p:spPr>
        <p:txBody>
          <a:bodyPr/>
          <a:lstStyle/>
          <a:p>
            <a:r>
              <a:rPr lang="en-US" dirty="0"/>
              <a:t>Ensure business continuity in case the ERP 2.0 go-live fails</a:t>
            </a:r>
          </a:p>
          <a:p>
            <a:r>
              <a:rPr lang="en-US" dirty="0"/>
              <a:t>Design the data interfaces such that pricing data remains in-sync between ERP 1.0 and 2.0 in case a roll-back is required</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55</a:t>
            </a:fld>
            <a:endParaRPr lang="en-US" dirty="0"/>
          </a:p>
        </p:txBody>
      </p:sp>
      <p:sp>
        <p:nvSpPr>
          <p:cNvPr id="18" name="Flowchart: Magnetic Disk 17"/>
          <p:cNvSpPr/>
          <p:nvPr/>
        </p:nvSpPr>
        <p:spPr>
          <a:xfrm>
            <a:off x="4978102" y="1831187"/>
            <a:ext cx="960790"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Sales Data Mart</a:t>
            </a:r>
          </a:p>
        </p:txBody>
      </p:sp>
      <p:sp>
        <p:nvSpPr>
          <p:cNvPr id="19" name="Flowchart: Magnetic Disk 18"/>
          <p:cNvSpPr/>
          <p:nvPr/>
        </p:nvSpPr>
        <p:spPr>
          <a:xfrm>
            <a:off x="6329322" y="1824850"/>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 1.0</a:t>
            </a:r>
          </a:p>
        </p:txBody>
      </p:sp>
      <p:sp>
        <p:nvSpPr>
          <p:cNvPr id="20" name="Flowchart: Magnetic Disk 19"/>
          <p:cNvSpPr/>
          <p:nvPr/>
        </p:nvSpPr>
        <p:spPr>
          <a:xfrm>
            <a:off x="6329322" y="3372241"/>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ERP 2.0</a:t>
            </a:r>
          </a:p>
        </p:txBody>
      </p:sp>
      <p:sp>
        <p:nvSpPr>
          <p:cNvPr id="21" name="Flowchart: Magnetic Disk 20"/>
          <p:cNvSpPr/>
          <p:nvPr/>
        </p:nvSpPr>
        <p:spPr>
          <a:xfrm>
            <a:off x="3642962" y="3372241"/>
            <a:ext cx="960895" cy="1030638"/>
          </a:xfrm>
          <a:prstGeom prst="flowChartMagneticDisk">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Enterprise Pricing</a:t>
            </a:r>
          </a:p>
        </p:txBody>
      </p:sp>
      <p:cxnSp>
        <p:nvCxnSpPr>
          <p:cNvPr id="22" name="Straight Arrow Connector 21"/>
          <p:cNvCxnSpPr>
            <a:stCxn id="25" idx="0"/>
            <a:endCxn id="18" idx="3"/>
          </p:cNvCxnSpPr>
          <p:nvPr/>
        </p:nvCxnSpPr>
        <p:spPr>
          <a:xfrm flipH="1" flipV="1">
            <a:off x="5458497" y="2861825"/>
            <a:ext cx="1" cy="51041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8" idx="4"/>
            <a:endCxn id="19" idx="2"/>
          </p:cNvCxnSpPr>
          <p:nvPr/>
        </p:nvCxnSpPr>
        <p:spPr>
          <a:xfrm flipV="1">
            <a:off x="5938892" y="2340169"/>
            <a:ext cx="390430" cy="633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1" idx="4"/>
            <a:endCxn id="25" idx="1"/>
          </p:cNvCxnSpPr>
          <p:nvPr/>
        </p:nvCxnSpPr>
        <p:spPr>
          <a:xfrm>
            <a:off x="4603857" y="3887560"/>
            <a:ext cx="353343"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5" name="Flowchart: Internal Storage 24"/>
          <p:cNvSpPr/>
          <p:nvPr/>
        </p:nvSpPr>
        <p:spPr>
          <a:xfrm>
            <a:off x="4957200" y="3372241"/>
            <a:ext cx="1002595" cy="1030638"/>
          </a:xfrm>
          <a:prstGeom prst="flowChartInternalStorage">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Staging Table</a:t>
            </a:r>
          </a:p>
        </p:txBody>
      </p:sp>
      <p:cxnSp>
        <p:nvCxnSpPr>
          <p:cNvPr id="30" name="Straight Arrow Connector 29"/>
          <p:cNvCxnSpPr>
            <a:stCxn id="25" idx="3"/>
            <a:endCxn id="20" idx="2"/>
          </p:cNvCxnSpPr>
          <p:nvPr/>
        </p:nvCxnSpPr>
        <p:spPr>
          <a:xfrm>
            <a:off x="5959795" y="3887560"/>
            <a:ext cx="369527"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3" name="Flowchart: Document 32"/>
          <p:cNvSpPr/>
          <p:nvPr/>
        </p:nvSpPr>
        <p:spPr>
          <a:xfrm>
            <a:off x="7659744" y="2703839"/>
            <a:ext cx="971044" cy="82638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rPr>
              <a:t>Automated Variance Report</a:t>
            </a:r>
          </a:p>
        </p:txBody>
      </p:sp>
      <p:cxnSp>
        <p:nvCxnSpPr>
          <p:cNvPr id="35" name="Curved Connector 34"/>
          <p:cNvCxnSpPr>
            <a:stCxn id="19" idx="4"/>
            <a:endCxn id="33" idx="0"/>
          </p:cNvCxnSpPr>
          <p:nvPr/>
        </p:nvCxnSpPr>
        <p:spPr>
          <a:xfrm>
            <a:off x="7290217" y="2340169"/>
            <a:ext cx="855049" cy="363670"/>
          </a:xfrm>
          <a:prstGeom prst="curved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0" idx="4"/>
            <a:endCxn id="33" idx="2"/>
          </p:cNvCxnSpPr>
          <p:nvPr/>
        </p:nvCxnSpPr>
        <p:spPr>
          <a:xfrm flipV="1">
            <a:off x="7290217" y="3475594"/>
            <a:ext cx="855049" cy="411966"/>
          </a:xfrm>
          <a:prstGeom prst="curved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019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50589" y="828363"/>
            <a:ext cx="4378271" cy="3257550"/>
          </a:xfrm>
        </p:spPr>
        <p:txBody>
          <a:bodyPr/>
          <a:lstStyle/>
          <a:p>
            <a:r>
              <a:rPr lang="en-US" dirty="0"/>
              <a:t>Plantronics Overview</a:t>
            </a:r>
          </a:p>
          <a:p>
            <a:r>
              <a:rPr lang="en-US" dirty="0"/>
              <a:t>Project Management Overview</a:t>
            </a:r>
          </a:p>
          <a:p>
            <a:r>
              <a:rPr lang="en-US" dirty="0"/>
              <a:t>Project Management Office at Plantronics</a:t>
            </a:r>
          </a:p>
          <a:p>
            <a:r>
              <a:rPr lang="en-US" dirty="0"/>
              <a:t>Project Roles &amp; Responsibilities</a:t>
            </a:r>
          </a:p>
          <a:p>
            <a:r>
              <a:rPr lang="en-US" dirty="0"/>
              <a:t>Risk Management &amp; Case Study</a:t>
            </a:r>
          </a:p>
        </p:txBody>
      </p:sp>
      <p:sp>
        <p:nvSpPr>
          <p:cNvPr id="4" name="Footer Placeholder 3"/>
          <p:cNvSpPr>
            <a:spLocks noGrp="1"/>
          </p:cNvSpPr>
          <p:nvPr>
            <p:ph type="ftr" sz="quarter" idx="11"/>
          </p:nvPr>
        </p:nvSpPr>
        <p:spPr/>
        <p:txBody>
          <a:bodyPr/>
          <a:lstStyle/>
          <a:p>
            <a:r>
              <a:rPr lang="en-US" dirty="0">
                <a:solidFill>
                  <a:schemeClr val="bg1">
                    <a:lumMod val="65000"/>
                  </a:schemeClr>
                </a:solidFill>
              </a:rPr>
              <a:t>© Plantronics 2016. All Rights Reserved.</a:t>
            </a:r>
          </a:p>
        </p:txBody>
      </p:sp>
      <p:sp>
        <p:nvSpPr>
          <p:cNvPr id="5" name="Slide Number Placeholder 4"/>
          <p:cNvSpPr>
            <a:spLocks noGrp="1"/>
          </p:cNvSpPr>
          <p:nvPr>
            <p:ph type="sldNum" sz="quarter" idx="12"/>
          </p:nvPr>
        </p:nvSpPr>
        <p:spPr/>
        <p:txBody>
          <a:bodyPr/>
          <a:lstStyle/>
          <a:p>
            <a:fld id="{A608AA57-48A1-7743-9DE3-E472877549D6}" type="slidenum">
              <a:rPr lang="en-US" smtClean="0"/>
              <a:pPr/>
              <a:t>56</a:t>
            </a:fld>
            <a:endParaRPr lang="en-US" dirty="0"/>
          </a:p>
        </p:txBody>
      </p:sp>
      <p:sp>
        <p:nvSpPr>
          <p:cNvPr id="6" name="TextBox 5"/>
          <p:cNvSpPr txBox="1"/>
          <p:nvPr/>
        </p:nvSpPr>
        <p:spPr>
          <a:xfrm>
            <a:off x="1309607" y="2177140"/>
            <a:ext cx="1580827" cy="478272"/>
          </a:xfrm>
          <a:prstGeom prst="rect">
            <a:avLst/>
          </a:prstGeom>
          <a:solidFill>
            <a:schemeClr val="accent3"/>
          </a:solidFill>
        </p:spPr>
        <p:txBody>
          <a:bodyPr vert="horz" wrap="square" lIns="0" rtlCol="0" anchor="ctr">
            <a:spAutoFit/>
          </a:bodyPr>
          <a:lstStyle/>
          <a:p>
            <a:pPr marL="280988" marR="0" indent="-280988" defTabSz="914400" rtl="0" eaLnBrk="1" fontAlgn="auto" latinLnBrk="0" hangingPunct="1">
              <a:lnSpc>
                <a:spcPct val="110000"/>
              </a:lnSpc>
              <a:spcBef>
                <a:spcPct val="20000"/>
              </a:spcBef>
              <a:spcAft>
                <a:spcPts val="400"/>
              </a:spcAft>
              <a:buClr>
                <a:srgbClr val="D63E29"/>
              </a:buClr>
              <a:buSzPct val="100000"/>
              <a:buFont typeface="Arial"/>
              <a:buChar char="•"/>
              <a:tabLst>
                <a:tab pos="920750" algn="l"/>
              </a:tabLst>
            </a:pPr>
            <a:r>
              <a:rPr lang="en-US" sz="2400" dirty="0">
                <a:solidFill>
                  <a:schemeClr val="bg1"/>
                </a:solidFill>
                <a:latin typeface="Calibri" pitchFamily="34" charset="0"/>
                <a:sym typeface="Arial Bold" charset="0"/>
              </a:rPr>
              <a:t>Summary</a:t>
            </a:r>
            <a:endParaRPr kumimoji="0" lang="en-US" sz="2400" i="0" u="none" strike="noStrike" kern="1200" cap="none" spc="0" normalizeH="0" baseline="0" noProof="0" dirty="0">
              <a:ln>
                <a:noFill/>
              </a:ln>
              <a:solidFill>
                <a:schemeClr val="bg1"/>
              </a:solidFill>
              <a:effectLst/>
              <a:uLnTx/>
              <a:uFillTx/>
              <a:latin typeface="Calibri" pitchFamily="34" charset="0"/>
              <a:sym typeface="Arial Bold" charset="0"/>
            </a:endParaRPr>
          </a:p>
        </p:txBody>
      </p:sp>
    </p:spTree>
    <p:extLst>
      <p:ext uri="{BB962C8B-B14F-4D97-AF65-F5344CB8AC3E}">
        <p14:creationId xmlns:p14="http://schemas.microsoft.com/office/powerpoint/2010/main" val="586324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08AA57-48A1-7743-9DE3-E472877549D6}" type="slidenum">
              <a:rPr lang="en-US" smtClean="0"/>
              <a:pPr/>
              <a:t>57</a:t>
            </a:fld>
            <a:endParaRPr lang="en-US" dirty="0"/>
          </a:p>
        </p:txBody>
      </p:sp>
      <p:sp>
        <p:nvSpPr>
          <p:cNvPr id="3" name="Footer Placeholder 2"/>
          <p:cNvSpPr>
            <a:spLocks noGrp="1"/>
          </p:cNvSpPr>
          <p:nvPr>
            <p:ph type="ftr" sz="quarter" idx="3"/>
          </p:nvPr>
        </p:nvSpPr>
        <p:spPr/>
        <p:txBody>
          <a:bodyPr/>
          <a:lstStyle/>
          <a:p>
            <a:pPr algn="r"/>
            <a:r>
              <a:rPr lang="en-US">
                <a:solidFill>
                  <a:schemeClr val="bg1">
                    <a:lumMod val="65000"/>
                  </a:schemeClr>
                </a:solidFill>
              </a:rPr>
              <a:t>© Plantronics 2016. All Rights Reserved.</a:t>
            </a:r>
            <a:endParaRPr lang="en-US" dirty="0">
              <a:solidFill>
                <a:schemeClr val="bg1">
                  <a:lumMod val="65000"/>
                </a:schemeClr>
              </a:solidFill>
            </a:endParaRPr>
          </a:p>
        </p:txBody>
      </p:sp>
    </p:spTree>
    <p:custDataLst>
      <p:tags r:id="rId1"/>
    </p:custDataLst>
    <p:extLst>
      <p:ext uri="{BB962C8B-B14F-4D97-AF65-F5344CB8AC3E}">
        <p14:creationId xmlns:p14="http://schemas.microsoft.com/office/powerpoint/2010/main" val="246793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46322325"/>
              </p:ext>
            </p:extLst>
          </p:nvPr>
        </p:nvGraphicFramePr>
        <p:xfrm>
          <a:off x="449261" y="917827"/>
          <a:ext cx="8229602" cy="2209800"/>
        </p:xfrm>
        <a:graphic>
          <a:graphicData uri="http://schemas.openxmlformats.org/drawingml/2006/table">
            <a:tbl>
              <a:tblPr firstRow="1" bandRow="1">
                <a:tableStyleId>{5C22544A-7EE6-4342-B048-85BDC9FD1C3A}</a:tableStyleId>
              </a:tblPr>
              <a:tblGrid>
                <a:gridCol w="3231199">
                  <a:extLst>
                    <a:ext uri="{9D8B030D-6E8A-4147-A177-3AD203B41FA5}">
                      <a16:colId xmlns:a16="http://schemas.microsoft.com/office/drawing/2014/main" val="2388102808"/>
                    </a:ext>
                  </a:extLst>
                </a:gridCol>
                <a:gridCol w="3311059">
                  <a:extLst>
                    <a:ext uri="{9D8B030D-6E8A-4147-A177-3AD203B41FA5}">
                      <a16:colId xmlns:a16="http://schemas.microsoft.com/office/drawing/2014/main" val="209758768"/>
                    </a:ext>
                  </a:extLst>
                </a:gridCol>
                <a:gridCol w="1687344">
                  <a:extLst>
                    <a:ext uri="{9D8B030D-6E8A-4147-A177-3AD203B41FA5}">
                      <a16:colId xmlns:a16="http://schemas.microsoft.com/office/drawing/2014/main" val="2242588020"/>
                    </a:ext>
                  </a:extLst>
                </a:gridCol>
              </a:tblGrid>
              <a:tr h="370840">
                <a:tc>
                  <a:txBody>
                    <a:bodyPr/>
                    <a:lstStyle/>
                    <a:p>
                      <a:r>
                        <a:rPr lang="en-US" dirty="0"/>
                        <a:t>Risk</a:t>
                      </a:r>
                    </a:p>
                  </a:txBody>
                  <a:tcPr/>
                </a:tc>
                <a:tc>
                  <a:txBody>
                    <a:bodyPr/>
                    <a:lstStyle/>
                    <a:p>
                      <a:r>
                        <a:rPr lang="en-US" dirty="0"/>
                        <a:t>Impact</a:t>
                      </a:r>
                    </a:p>
                  </a:txBody>
                  <a:tcPr/>
                </a:tc>
                <a:tc>
                  <a:txBody>
                    <a:bodyPr/>
                    <a:lstStyle/>
                    <a:p>
                      <a:r>
                        <a:rPr lang="en-US" dirty="0"/>
                        <a:t>Mitigation</a:t>
                      </a:r>
                    </a:p>
                  </a:txBody>
                  <a:tcPr/>
                </a:tc>
                <a:extLst>
                  <a:ext uri="{0D108BD9-81ED-4DB2-BD59-A6C34878D82A}">
                    <a16:rowId xmlns:a16="http://schemas.microsoft.com/office/drawing/2014/main" val="3202094453"/>
                  </a:ext>
                </a:extLst>
              </a:tr>
              <a:tr h="370840">
                <a:tc>
                  <a:txBody>
                    <a:bodyPr/>
                    <a:lstStyle/>
                    <a:p>
                      <a:r>
                        <a:rPr lang="en-US" sz="1200" b="0" dirty="0"/>
                        <a:t>1.</a:t>
                      </a:r>
                      <a:r>
                        <a:rPr lang="en-US" sz="1200" b="1" dirty="0"/>
                        <a:t> ERP</a:t>
                      </a:r>
                      <a:r>
                        <a:rPr lang="en-US" sz="1200" b="1" baseline="0" dirty="0"/>
                        <a:t> v2.0 </a:t>
                      </a:r>
                      <a:r>
                        <a:rPr lang="en-US" sz="1200" baseline="0" dirty="0"/>
                        <a:t>upgrade is delayed</a:t>
                      </a:r>
                      <a:endParaRPr lang="en-US" sz="1200" dirty="0"/>
                    </a:p>
                  </a:txBody>
                  <a:tcPr/>
                </a:tc>
                <a:tc>
                  <a:txBody>
                    <a:bodyPr/>
                    <a:lstStyle/>
                    <a:p>
                      <a:r>
                        <a:rPr lang="en-US" sz="1200" dirty="0"/>
                        <a:t>New </a:t>
                      </a:r>
                      <a:r>
                        <a:rPr lang="en-US" sz="1200" b="1" dirty="0"/>
                        <a:t>Customer Pricing Portal </a:t>
                      </a:r>
                      <a:r>
                        <a:rPr lang="en-US" sz="1200" dirty="0"/>
                        <a:t>cannot go-live</a:t>
                      </a:r>
                    </a:p>
                  </a:txBody>
                  <a:tcPr/>
                </a:tc>
                <a:tc>
                  <a:txBody>
                    <a:bodyPr/>
                    <a:lstStyle/>
                    <a:p>
                      <a:r>
                        <a:rPr lang="en-US" sz="1200" dirty="0"/>
                        <a:t>Reduce</a:t>
                      </a:r>
                      <a:r>
                        <a:rPr lang="en-US" sz="1200" baseline="0" dirty="0"/>
                        <a:t> Impact</a:t>
                      </a:r>
                      <a:endParaRPr lang="en-US" sz="1200" dirty="0"/>
                    </a:p>
                  </a:txBody>
                  <a:tcPr/>
                </a:tc>
                <a:extLst>
                  <a:ext uri="{0D108BD9-81ED-4DB2-BD59-A6C34878D82A}">
                    <a16:rowId xmlns:a16="http://schemas.microsoft.com/office/drawing/2014/main" val="142031690"/>
                  </a:ext>
                </a:extLst>
              </a:tr>
              <a:tr h="370840">
                <a:tc>
                  <a:txBody>
                    <a:bodyPr/>
                    <a:lstStyle/>
                    <a:p>
                      <a:r>
                        <a:rPr lang="en-US" sz="1200" b="0" dirty="0"/>
                        <a:t>2. </a:t>
                      </a:r>
                      <a:r>
                        <a:rPr lang="en-US" sz="1200" b="1" dirty="0"/>
                        <a:t>Enterprise Pricing</a:t>
                      </a:r>
                      <a:r>
                        <a:rPr lang="en-US" sz="1200" b="1" baseline="0" dirty="0"/>
                        <a:t> </a:t>
                      </a:r>
                      <a:r>
                        <a:rPr lang="en-US" sz="1200" baseline="0" dirty="0"/>
                        <a:t>application enhancements not completed on schedule</a:t>
                      </a:r>
                      <a:endParaRPr lang="en-US" sz="1200" dirty="0"/>
                    </a:p>
                  </a:txBody>
                  <a:tcPr/>
                </a:tc>
                <a:tc>
                  <a:txBody>
                    <a:bodyPr/>
                    <a:lstStyle/>
                    <a:p>
                      <a:r>
                        <a:rPr lang="en-US" sz="1200" b="1" dirty="0"/>
                        <a:t>ERP</a:t>
                      </a:r>
                      <a:r>
                        <a:rPr lang="en-US" sz="1200" b="1" baseline="0" dirty="0"/>
                        <a:t> v2.0 </a:t>
                      </a:r>
                      <a:r>
                        <a:rPr lang="en-US" sz="1200" dirty="0"/>
                        <a:t>cannot</a:t>
                      </a:r>
                      <a:r>
                        <a:rPr lang="en-US" sz="1200" baseline="0" dirty="0"/>
                        <a:t> go live</a:t>
                      </a:r>
                      <a:endParaRPr lang="en-US" sz="1200" dirty="0"/>
                    </a:p>
                  </a:txBody>
                  <a:tcPr/>
                </a:tc>
                <a:tc>
                  <a:txBody>
                    <a:bodyPr/>
                    <a:lstStyle/>
                    <a:p>
                      <a:r>
                        <a:rPr lang="en-US" sz="1200" dirty="0"/>
                        <a:t>Reduce Probability</a:t>
                      </a:r>
                    </a:p>
                  </a:txBody>
                  <a:tcPr/>
                </a:tc>
                <a:extLst>
                  <a:ext uri="{0D108BD9-81ED-4DB2-BD59-A6C34878D82A}">
                    <a16:rowId xmlns:a16="http://schemas.microsoft.com/office/drawing/2014/main" val="3720190337"/>
                  </a:ext>
                </a:extLst>
              </a:tr>
              <a:tr h="370840">
                <a:tc>
                  <a:txBody>
                    <a:bodyPr/>
                    <a:lstStyle/>
                    <a:p>
                      <a:r>
                        <a:rPr lang="en-US" sz="1200" dirty="0"/>
                        <a:t>3. Acquired</a:t>
                      </a:r>
                      <a:r>
                        <a:rPr lang="en-US" sz="1200" baseline="0" dirty="0"/>
                        <a:t> company’s process are changing and not yet finalized</a:t>
                      </a:r>
                      <a:endParaRPr lang="en-US" sz="1200" dirty="0"/>
                    </a:p>
                  </a:txBody>
                  <a:tcPr/>
                </a:tc>
                <a:tc>
                  <a:txBody>
                    <a:bodyPr/>
                    <a:lstStyle/>
                    <a:p>
                      <a:r>
                        <a:rPr lang="en-US" sz="1200" b="1" dirty="0"/>
                        <a:t>Enterprise Pricing </a:t>
                      </a:r>
                      <a:r>
                        <a:rPr lang="en-US" sz="1200" dirty="0"/>
                        <a:t>system feature enhancements are developed but</a:t>
                      </a:r>
                      <a:r>
                        <a:rPr lang="en-US" sz="1200" baseline="0" dirty="0"/>
                        <a:t> never used, or key requirements are missed</a:t>
                      </a:r>
                      <a:endParaRPr lang="en-US" sz="1200" dirty="0"/>
                    </a:p>
                  </a:txBody>
                  <a:tcPr/>
                </a:tc>
                <a:tc>
                  <a:txBody>
                    <a:bodyPr/>
                    <a:lstStyle/>
                    <a:p>
                      <a:r>
                        <a:rPr lang="en-US" sz="1200" dirty="0"/>
                        <a:t>Reduce Probability</a:t>
                      </a:r>
                    </a:p>
                  </a:txBody>
                  <a:tcPr/>
                </a:tc>
                <a:extLst>
                  <a:ext uri="{0D108BD9-81ED-4DB2-BD59-A6C34878D82A}">
                    <a16:rowId xmlns:a16="http://schemas.microsoft.com/office/drawing/2014/main" val="3759225619"/>
                  </a:ext>
                </a:extLst>
              </a:tr>
              <a:tr h="370840">
                <a:tc>
                  <a:txBody>
                    <a:bodyPr/>
                    <a:lstStyle/>
                    <a:p>
                      <a:r>
                        <a:rPr lang="en-US" sz="1200" b="0" dirty="0"/>
                        <a:t>4.</a:t>
                      </a:r>
                      <a:r>
                        <a:rPr lang="en-US" sz="1200" b="1" dirty="0"/>
                        <a:t> ERP</a:t>
                      </a:r>
                      <a:r>
                        <a:rPr lang="en-US" sz="1200" b="1" baseline="0" dirty="0"/>
                        <a:t> v2.0 </a:t>
                      </a:r>
                      <a:r>
                        <a:rPr lang="en-US" sz="1200" dirty="0"/>
                        <a:t>go-live fails</a:t>
                      </a:r>
                    </a:p>
                  </a:txBody>
                  <a:tcPr/>
                </a:tc>
                <a:tc>
                  <a:txBody>
                    <a:bodyPr/>
                    <a:lstStyle/>
                    <a:p>
                      <a:r>
                        <a:rPr lang="en-US" sz="1200" dirty="0"/>
                        <a:t>Business stops</a:t>
                      </a:r>
                    </a:p>
                  </a:txBody>
                  <a:tcPr/>
                </a:tc>
                <a:tc>
                  <a:txBody>
                    <a:bodyPr/>
                    <a:lstStyle/>
                    <a:p>
                      <a:r>
                        <a:rPr lang="en-US" sz="1200" dirty="0"/>
                        <a:t>Contingency Plan</a:t>
                      </a:r>
                    </a:p>
                  </a:txBody>
                  <a:tcPr/>
                </a:tc>
                <a:extLst>
                  <a:ext uri="{0D108BD9-81ED-4DB2-BD59-A6C34878D82A}">
                    <a16:rowId xmlns:a16="http://schemas.microsoft.com/office/drawing/2014/main" val="1236708446"/>
                  </a:ext>
                </a:extLst>
              </a:tr>
            </a:tbl>
          </a:graphicData>
        </a:graphic>
      </p:graphicFrame>
    </p:spTree>
    <p:extLst>
      <p:ext uri="{BB962C8B-B14F-4D97-AF65-F5344CB8AC3E}">
        <p14:creationId xmlns:p14="http://schemas.microsoft.com/office/powerpoint/2010/main" val="1850461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Text Placeholder 2"/>
          <p:cNvSpPr>
            <a:spLocks noGrp="1"/>
          </p:cNvSpPr>
          <p:nvPr>
            <p:ph type="body" sz="quarter" idx="13"/>
          </p:nvPr>
        </p:nvSpPr>
        <p:spPr>
          <a:xfrm>
            <a:off x="452439" y="1138570"/>
            <a:ext cx="8226425" cy="633586"/>
          </a:xfrm>
        </p:spPr>
        <p:txBody>
          <a:bodyPr/>
          <a:lstStyle/>
          <a:p>
            <a:pPr marL="0" indent="0">
              <a:buNone/>
            </a:pPr>
            <a:r>
              <a:rPr lang="en-US" dirty="0"/>
              <a:t>One Program, Three Projects:</a:t>
            </a:r>
          </a:p>
          <a:p>
            <a:pPr marL="233362" lvl="1" indent="0">
              <a:buNone/>
            </a:pPr>
            <a:endParaRPr lang="en-US" dirty="0"/>
          </a:p>
        </p:txBody>
      </p:sp>
      <p:sp>
        <p:nvSpPr>
          <p:cNvPr id="4" name="Footer Placeholder 3"/>
          <p:cNvSpPr>
            <a:spLocks noGrp="1"/>
          </p:cNvSpPr>
          <p:nvPr>
            <p:ph type="ftr" sz="quarter" idx="14"/>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5" name="Slide Number Placeholder 4"/>
          <p:cNvSpPr>
            <a:spLocks noGrp="1"/>
          </p:cNvSpPr>
          <p:nvPr>
            <p:ph type="sldNum" sz="quarter" idx="15"/>
          </p:nvPr>
        </p:nvSpPr>
        <p:spPr/>
        <p:txBody>
          <a:bodyPr/>
          <a:lstStyle/>
          <a:p>
            <a:fld id="{A608AA57-48A1-7743-9DE3-E472877549D6}" type="slidenum">
              <a:rPr lang="en-US" smtClean="0"/>
              <a:pPr/>
              <a:t>59</a:t>
            </a:fld>
            <a:endParaRPr lang="en-US" dirty="0"/>
          </a:p>
        </p:txBody>
      </p:sp>
      <p:graphicFrame>
        <p:nvGraphicFramePr>
          <p:cNvPr id="6" name="Table 5"/>
          <p:cNvGraphicFramePr>
            <a:graphicFrameLocks noGrp="1"/>
          </p:cNvGraphicFramePr>
          <p:nvPr>
            <p:extLst/>
          </p:nvPr>
        </p:nvGraphicFramePr>
        <p:xfrm>
          <a:off x="449263" y="1634592"/>
          <a:ext cx="8229600" cy="3048269"/>
        </p:xfrm>
        <a:graphic>
          <a:graphicData uri="http://schemas.openxmlformats.org/drawingml/2006/table">
            <a:tbl>
              <a:tblPr firstRow="1" bandRow="1">
                <a:tableStyleId>{5C22544A-7EE6-4342-B048-85BDC9FD1C3A}</a:tableStyleId>
              </a:tblPr>
              <a:tblGrid>
                <a:gridCol w="4049909">
                  <a:extLst>
                    <a:ext uri="{9D8B030D-6E8A-4147-A177-3AD203B41FA5}">
                      <a16:colId xmlns:a16="http://schemas.microsoft.com/office/drawing/2014/main" val="1929204782"/>
                    </a:ext>
                  </a:extLst>
                </a:gridCol>
                <a:gridCol w="4179691">
                  <a:extLst>
                    <a:ext uri="{9D8B030D-6E8A-4147-A177-3AD203B41FA5}">
                      <a16:colId xmlns:a16="http://schemas.microsoft.com/office/drawing/2014/main" val="3777085497"/>
                    </a:ext>
                  </a:extLst>
                </a:gridCol>
              </a:tblGrid>
              <a:tr h="396509">
                <a:tc>
                  <a:txBody>
                    <a:bodyPr/>
                    <a:lstStyle/>
                    <a:p>
                      <a:pPr algn="ctr"/>
                      <a:r>
                        <a:rPr lang="en-US" dirty="0"/>
                        <a:t>Project</a:t>
                      </a:r>
                    </a:p>
                  </a:txBody>
                  <a:tcPr/>
                </a:tc>
                <a:tc>
                  <a:txBody>
                    <a:bodyPr/>
                    <a:lstStyle/>
                    <a:p>
                      <a:pPr algn="ctr"/>
                      <a:r>
                        <a:rPr lang="en-US" dirty="0"/>
                        <a:t>Scope</a:t>
                      </a:r>
                    </a:p>
                  </a:txBody>
                  <a:tcPr/>
                </a:tc>
                <a:extLst>
                  <a:ext uri="{0D108BD9-81ED-4DB2-BD59-A6C34878D82A}">
                    <a16:rowId xmlns:a16="http://schemas.microsoft.com/office/drawing/2014/main" val="139770923"/>
                  </a:ext>
                </a:extLst>
              </a:tr>
              <a:tr h="681754">
                <a:tc>
                  <a:txBody>
                    <a:bodyPr/>
                    <a:lstStyle/>
                    <a:p>
                      <a:r>
                        <a:rPr lang="en-US" dirty="0"/>
                        <a:t>1. Pricing Component of ERP</a:t>
                      </a:r>
                      <a:r>
                        <a:rPr lang="en-US" baseline="0" dirty="0"/>
                        <a:t> </a:t>
                      </a:r>
                      <a:r>
                        <a:rPr lang="en-US" dirty="0"/>
                        <a:t>Upgrade</a:t>
                      </a:r>
                    </a:p>
                  </a:txBody>
                  <a:tcPr anchor="ctr"/>
                </a:tc>
                <a:tc>
                  <a:txBody>
                    <a:bodyPr/>
                    <a:lstStyle/>
                    <a:p>
                      <a:pPr marL="171450" indent="-171450">
                        <a:buFont typeface="Arial" panose="020B0604020202020204" pitchFamily="34" charset="0"/>
                        <a:buChar char="•"/>
                      </a:pPr>
                      <a:r>
                        <a:rPr lang="en-US" sz="1200" dirty="0"/>
                        <a:t>Build direct</a:t>
                      </a:r>
                      <a:r>
                        <a:rPr lang="en-US" sz="1200" baseline="0" dirty="0"/>
                        <a:t> data integration from </a:t>
                      </a:r>
                      <a:r>
                        <a:rPr lang="en-US" sz="1200" b="1" baseline="0" dirty="0"/>
                        <a:t>Enterprise Pricing </a:t>
                      </a:r>
                      <a:r>
                        <a:rPr lang="en-US" sz="1200" baseline="0" dirty="0"/>
                        <a:t>application to </a:t>
                      </a:r>
                      <a:r>
                        <a:rPr lang="en-US" sz="1200" b="1" baseline="0" dirty="0"/>
                        <a:t>ERP v2.0</a:t>
                      </a:r>
                    </a:p>
                    <a:p>
                      <a:pPr marL="171450" indent="-171450">
                        <a:buFont typeface="Arial" panose="020B0604020202020204" pitchFamily="34" charset="0"/>
                        <a:buChar char="•"/>
                      </a:pPr>
                      <a:r>
                        <a:rPr lang="en-US" sz="1200" baseline="0" dirty="0"/>
                        <a:t>Re-export all active prices (approx. 200k) to </a:t>
                      </a:r>
                      <a:r>
                        <a:rPr lang="en-US" sz="1200" b="1" baseline="0" dirty="0"/>
                        <a:t>ERP v2.0 </a:t>
                      </a:r>
                      <a:r>
                        <a:rPr lang="en-US" sz="1200" baseline="0" dirty="0"/>
                        <a:t>to support cut-over from </a:t>
                      </a:r>
                      <a:r>
                        <a:rPr lang="en-US" sz="1200" b="1" baseline="0" dirty="0"/>
                        <a:t>ERP v1.0</a:t>
                      </a:r>
                    </a:p>
                  </a:txBody>
                  <a:tcPr anchor="ctr"/>
                </a:tc>
                <a:extLst>
                  <a:ext uri="{0D108BD9-81ED-4DB2-BD59-A6C34878D82A}">
                    <a16:rowId xmlns:a16="http://schemas.microsoft.com/office/drawing/2014/main" val="4113585784"/>
                  </a:ext>
                </a:extLst>
              </a:tr>
              <a:tr h="681754">
                <a:tc>
                  <a:txBody>
                    <a:bodyPr/>
                    <a:lstStyle/>
                    <a:p>
                      <a:r>
                        <a:rPr lang="en-US" dirty="0"/>
                        <a:t>2. Multi-Currency Enablement</a:t>
                      </a:r>
                    </a:p>
                  </a:txBody>
                  <a:tcPr anchor="ctr"/>
                </a:tc>
                <a:tc>
                  <a:txBody>
                    <a:bodyPr/>
                    <a:lstStyle/>
                    <a:p>
                      <a:pPr marL="171450" indent="-171450">
                        <a:buFont typeface="Arial" panose="020B0604020202020204" pitchFamily="34" charset="0"/>
                        <a:buChar char="•"/>
                      </a:pPr>
                      <a:r>
                        <a:rPr lang="en-US" sz="1200" dirty="0"/>
                        <a:t>Replace obsolete, home-grown </a:t>
                      </a:r>
                      <a:r>
                        <a:rPr lang="en-US" sz="1200" b="1" dirty="0"/>
                        <a:t>Customer Pricing Portal</a:t>
                      </a:r>
                      <a:r>
                        <a:rPr lang="en-US" sz="1200" dirty="0"/>
                        <a:t> with a new,</a:t>
                      </a:r>
                      <a:r>
                        <a:rPr lang="en-US" sz="1200" baseline="0" dirty="0"/>
                        <a:t> multi-currency enabled solution</a:t>
                      </a:r>
                    </a:p>
                    <a:p>
                      <a:pPr marL="171450" indent="-171450">
                        <a:buFont typeface="Arial" panose="020B0604020202020204" pitchFamily="34" charset="0"/>
                        <a:buChar char="•"/>
                      </a:pPr>
                      <a:r>
                        <a:rPr lang="en-US" sz="1200" baseline="0" dirty="0"/>
                        <a:t>Enhance </a:t>
                      </a:r>
                      <a:r>
                        <a:rPr lang="en-US" sz="1200" b="1" baseline="0" dirty="0"/>
                        <a:t>Enterprise Pricing </a:t>
                      </a:r>
                      <a:r>
                        <a:rPr lang="en-US" sz="1200" baseline="0" dirty="0"/>
                        <a:t>application with multi-currency capability</a:t>
                      </a:r>
                      <a:endParaRPr lang="en-US" sz="1200" dirty="0"/>
                    </a:p>
                  </a:txBody>
                  <a:tcPr anchor="ctr"/>
                </a:tc>
                <a:extLst>
                  <a:ext uri="{0D108BD9-81ED-4DB2-BD59-A6C34878D82A}">
                    <a16:rowId xmlns:a16="http://schemas.microsoft.com/office/drawing/2014/main" val="3964126318"/>
                  </a:ext>
                </a:extLst>
              </a:tr>
              <a:tr h="681754">
                <a:tc>
                  <a:txBody>
                    <a:bodyPr/>
                    <a:lstStyle/>
                    <a:p>
                      <a:r>
                        <a:rPr lang="en-US" dirty="0"/>
                        <a:t>3. Integrate Acquired</a:t>
                      </a:r>
                      <a:r>
                        <a:rPr lang="en-US" baseline="0" dirty="0"/>
                        <a:t> Company</a:t>
                      </a:r>
                      <a:endParaRPr lang="en-US" dirty="0"/>
                    </a:p>
                  </a:txBody>
                  <a:tcPr anchor="ctr"/>
                </a:tc>
                <a:tc>
                  <a:txBody>
                    <a:bodyPr/>
                    <a:lstStyle/>
                    <a:p>
                      <a:pPr marL="171450" indent="-171450">
                        <a:buFont typeface="Arial" panose="020B0604020202020204" pitchFamily="34" charset="0"/>
                        <a:buChar char="•"/>
                      </a:pPr>
                      <a:r>
                        <a:rPr lang="en-US" sz="1200" dirty="0"/>
                        <a:t>Enhance </a:t>
                      </a:r>
                      <a:r>
                        <a:rPr lang="en-US" sz="1200" b="1" dirty="0"/>
                        <a:t>Enterprise Pricing </a:t>
                      </a:r>
                      <a:r>
                        <a:rPr lang="en-US" sz="1200" dirty="0"/>
                        <a:t>application to support new retail use cases</a:t>
                      </a:r>
                    </a:p>
                    <a:p>
                      <a:pPr marL="171450" indent="-171450">
                        <a:buFont typeface="Arial" panose="020B0604020202020204" pitchFamily="34" charset="0"/>
                        <a:buChar char="•"/>
                      </a:pPr>
                      <a:r>
                        <a:rPr lang="en-US" sz="1200" dirty="0"/>
                        <a:t>Extract</a:t>
                      </a:r>
                      <a:r>
                        <a:rPr lang="en-US" sz="1200" baseline="0" dirty="0"/>
                        <a:t> &amp; transform pricing data from acquired company’s ERP and load into </a:t>
                      </a:r>
                      <a:r>
                        <a:rPr lang="en-US" sz="1200" b="1" baseline="0" dirty="0"/>
                        <a:t>Enterprise Pricing </a:t>
                      </a:r>
                      <a:r>
                        <a:rPr lang="en-US" sz="1200" baseline="0" dirty="0"/>
                        <a:t>application to support cut-over</a:t>
                      </a:r>
                      <a:endParaRPr lang="en-US" sz="1200" dirty="0"/>
                    </a:p>
                  </a:txBody>
                  <a:tcPr anchor="ctr"/>
                </a:tc>
                <a:extLst>
                  <a:ext uri="{0D108BD9-81ED-4DB2-BD59-A6C34878D82A}">
                    <a16:rowId xmlns:a16="http://schemas.microsoft.com/office/drawing/2014/main" val="4199690370"/>
                  </a:ext>
                </a:extLst>
              </a:tr>
            </a:tbl>
          </a:graphicData>
        </a:graphic>
      </p:graphicFrame>
    </p:spTree>
    <p:extLst>
      <p:ext uri="{BB962C8B-B14F-4D97-AF65-F5344CB8AC3E}">
        <p14:creationId xmlns:p14="http://schemas.microsoft.com/office/powerpoint/2010/main" val="178818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85800">
              <a:defRPr/>
            </a:pPr>
            <a:fld id="{A608AA57-48A1-7743-9DE3-E472877549D6}" type="slidenum">
              <a:rPr lang="en-US" sz="600" kern="0">
                <a:solidFill>
                  <a:srgbClr val="CFD3D7">
                    <a:lumMod val="90000"/>
                  </a:srgbClr>
                </a:solidFill>
              </a:rPr>
              <a:pPr defTabSz="685800">
                <a:defRPr/>
              </a:pPr>
              <a:t>6</a:t>
            </a:fld>
            <a:endParaRPr lang="en-US" sz="600" kern="0" dirty="0">
              <a:solidFill>
                <a:srgbClr val="CFD3D7">
                  <a:lumMod val="90000"/>
                </a:srgbClr>
              </a:solidFill>
            </a:endParaRPr>
          </a:p>
        </p:txBody>
      </p:sp>
      <p:sp>
        <p:nvSpPr>
          <p:cNvPr id="284" name="Footer Placeholder 283"/>
          <p:cNvSpPr>
            <a:spLocks noGrp="1"/>
          </p:cNvSpPr>
          <p:nvPr>
            <p:ph type="ftr" sz="quarter" idx="11"/>
          </p:nvPr>
        </p:nvSpPr>
        <p:spPr/>
        <p:txBody>
          <a:bodyPr/>
          <a:lstStyle/>
          <a:p>
            <a:pPr defTabSz="685800">
              <a:defRPr/>
            </a:pPr>
            <a:r>
              <a:rPr lang="en-US" kern="0" dirty="0">
                <a:solidFill>
                  <a:sysClr val="window" lastClr="FFFFFF">
                    <a:lumMod val="65000"/>
                  </a:sysClr>
                </a:solidFill>
              </a:rPr>
              <a:t>© Plantronics 2016. All Rights Reserved.</a:t>
            </a:r>
          </a:p>
        </p:txBody>
      </p:sp>
      <p:sp>
        <p:nvSpPr>
          <p:cNvPr id="11" name="Freeform 236"/>
          <p:cNvSpPr>
            <a:spLocks/>
          </p:cNvSpPr>
          <p:nvPr/>
        </p:nvSpPr>
        <p:spPr bwMode="auto">
          <a:xfrm>
            <a:off x="4559288" y="2355455"/>
            <a:ext cx="4763" cy="19050"/>
          </a:xfrm>
          <a:custGeom>
            <a:avLst/>
            <a:gdLst>
              <a:gd name="T0" fmla="*/ 0 w 4"/>
              <a:gd name="T1" fmla="*/ 0 h 16"/>
              <a:gd name="T2" fmla="*/ 0 w 4"/>
              <a:gd name="T3" fmla="*/ 0 h 16"/>
              <a:gd name="T4" fmla="*/ 0 w 4"/>
              <a:gd name="T5" fmla="*/ 16 h 16"/>
              <a:gd name="T6" fmla="*/ 4 w 4"/>
              <a:gd name="T7" fmla="*/ 16 h 16"/>
              <a:gd name="T8" fmla="*/ 0 w 4"/>
              <a:gd name="T9" fmla="*/ 0 h 16"/>
            </a:gdLst>
            <a:ahLst/>
            <a:cxnLst>
              <a:cxn ang="0">
                <a:pos x="T0" y="T1"/>
              </a:cxn>
              <a:cxn ang="0">
                <a:pos x="T2" y="T3"/>
              </a:cxn>
              <a:cxn ang="0">
                <a:pos x="T4" y="T5"/>
              </a:cxn>
              <a:cxn ang="0">
                <a:pos x="T6" y="T7"/>
              </a:cxn>
              <a:cxn ang="0">
                <a:pos x="T8" y="T9"/>
              </a:cxn>
            </a:cxnLst>
            <a:rect l="0" t="0" r="r" b="b"/>
            <a:pathLst>
              <a:path w="4" h="16">
                <a:moveTo>
                  <a:pt x="0" y="0"/>
                </a:moveTo>
                <a:lnTo>
                  <a:pt x="0" y="0"/>
                </a:lnTo>
                <a:lnTo>
                  <a:pt x="0" y="16"/>
                </a:lnTo>
                <a:lnTo>
                  <a:pt x="4" y="16"/>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 name="Rectangle 237"/>
          <p:cNvSpPr>
            <a:spLocks noChangeArrowheads="1"/>
          </p:cNvSpPr>
          <p:nvPr/>
        </p:nvSpPr>
        <p:spPr bwMode="auto">
          <a:xfrm>
            <a:off x="4561074" y="2364384"/>
            <a:ext cx="1191" cy="1191"/>
          </a:xfrm>
          <a:prstGeom prst="rect">
            <a:avLst/>
          </a:prstGeom>
          <a:solidFill>
            <a:srgbClr val="0025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3" name="Freeform 238"/>
          <p:cNvSpPr>
            <a:spLocks/>
          </p:cNvSpPr>
          <p:nvPr/>
        </p:nvSpPr>
        <p:spPr bwMode="auto">
          <a:xfrm>
            <a:off x="4561670" y="2364384"/>
            <a:ext cx="0" cy="119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4" name="Freeform 248"/>
          <p:cNvSpPr>
            <a:spLocks/>
          </p:cNvSpPr>
          <p:nvPr/>
        </p:nvSpPr>
        <p:spPr bwMode="auto">
          <a:xfrm>
            <a:off x="4558693" y="2355455"/>
            <a:ext cx="5954" cy="19050"/>
          </a:xfrm>
          <a:custGeom>
            <a:avLst/>
            <a:gdLst>
              <a:gd name="T0" fmla="*/ 0 w 5"/>
              <a:gd name="T1" fmla="*/ 0 h 16"/>
              <a:gd name="T2" fmla="*/ 0 w 5"/>
              <a:gd name="T3" fmla="*/ 0 h 16"/>
              <a:gd name="T4" fmla="*/ 2 w 5"/>
              <a:gd name="T5" fmla="*/ 16 h 16"/>
              <a:gd name="T6" fmla="*/ 5 w 5"/>
              <a:gd name="T7" fmla="*/ 16 h 16"/>
              <a:gd name="T8" fmla="*/ 0 w 5"/>
              <a:gd name="T9" fmla="*/ 0 h 16"/>
            </a:gdLst>
            <a:ahLst/>
            <a:cxnLst>
              <a:cxn ang="0">
                <a:pos x="T0" y="T1"/>
              </a:cxn>
              <a:cxn ang="0">
                <a:pos x="T2" y="T3"/>
              </a:cxn>
              <a:cxn ang="0">
                <a:pos x="T4" y="T5"/>
              </a:cxn>
              <a:cxn ang="0">
                <a:pos x="T6" y="T7"/>
              </a:cxn>
              <a:cxn ang="0">
                <a:pos x="T8" y="T9"/>
              </a:cxn>
            </a:cxnLst>
            <a:rect l="0" t="0" r="r" b="b"/>
            <a:pathLst>
              <a:path w="5" h="16">
                <a:moveTo>
                  <a:pt x="0" y="0"/>
                </a:moveTo>
                <a:lnTo>
                  <a:pt x="0" y="0"/>
                </a:lnTo>
                <a:lnTo>
                  <a:pt x="2" y="16"/>
                </a:lnTo>
                <a:lnTo>
                  <a:pt x="5" y="16"/>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 name="Rectangle 249"/>
          <p:cNvSpPr>
            <a:spLocks noChangeArrowheads="1"/>
          </p:cNvSpPr>
          <p:nvPr/>
        </p:nvSpPr>
        <p:spPr bwMode="auto">
          <a:xfrm>
            <a:off x="4561074" y="2364384"/>
            <a:ext cx="1191" cy="1191"/>
          </a:xfrm>
          <a:prstGeom prst="rect">
            <a:avLst/>
          </a:prstGeom>
          <a:solidFill>
            <a:srgbClr val="0025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6" name="Freeform 250"/>
          <p:cNvSpPr>
            <a:spLocks/>
          </p:cNvSpPr>
          <p:nvPr/>
        </p:nvSpPr>
        <p:spPr bwMode="auto">
          <a:xfrm>
            <a:off x="4561670" y="2364384"/>
            <a:ext cx="0" cy="119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9" name="Freeform 275"/>
          <p:cNvSpPr>
            <a:spLocks/>
          </p:cNvSpPr>
          <p:nvPr/>
        </p:nvSpPr>
        <p:spPr bwMode="auto">
          <a:xfrm>
            <a:off x="4553336" y="2356050"/>
            <a:ext cx="16669" cy="17860"/>
          </a:xfrm>
          <a:custGeom>
            <a:avLst/>
            <a:gdLst>
              <a:gd name="T0" fmla="*/ 14 w 14"/>
              <a:gd name="T1" fmla="*/ 0 h 15"/>
              <a:gd name="T2" fmla="*/ 0 w 14"/>
              <a:gd name="T3" fmla="*/ 0 h 15"/>
              <a:gd name="T4" fmla="*/ 13 w 14"/>
              <a:gd name="T5" fmla="*/ 15 h 15"/>
              <a:gd name="T6" fmla="*/ 14 w 14"/>
              <a:gd name="T7" fmla="*/ 15 h 15"/>
              <a:gd name="T8" fmla="*/ 14 w 14"/>
              <a:gd name="T9" fmla="*/ 0 h 15"/>
            </a:gdLst>
            <a:ahLst/>
            <a:cxnLst>
              <a:cxn ang="0">
                <a:pos x="T0" y="T1"/>
              </a:cxn>
              <a:cxn ang="0">
                <a:pos x="T2" y="T3"/>
              </a:cxn>
              <a:cxn ang="0">
                <a:pos x="T4" y="T5"/>
              </a:cxn>
              <a:cxn ang="0">
                <a:pos x="T6" y="T7"/>
              </a:cxn>
              <a:cxn ang="0">
                <a:pos x="T8" y="T9"/>
              </a:cxn>
            </a:cxnLst>
            <a:rect l="0" t="0" r="r" b="b"/>
            <a:pathLst>
              <a:path w="14" h="15">
                <a:moveTo>
                  <a:pt x="14" y="0"/>
                </a:moveTo>
                <a:lnTo>
                  <a:pt x="0" y="0"/>
                </a:lnTo>
                <a:lnTo>
                  <a:pt x="13" y="15"/>
                </a:lnTo>
                <a:lnTo>
                  <a:pt x="14" y="15"/>
                </a:lnTo>
                <a:lnTo>
                  <a:pt x="1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0" name="Freeform 276"/>
          <p:cNvSpPr>
            <a:spLocks/>
          </p:cNvSpPr>
          <p:nvPr/>
        </p:nvSpPr>
        <p:spPr bwMode="auto">
          <a:xfrm>
            <a:off x="4561074" y="2364384"/>
            <a:ext cx="1191" cy="1191"/>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181D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1" name="Freeform 277"/>
          <p:cNvSpPr>
            <a:spLocks/>
          </p:cNvSpPr>
          <p:nvPr/>
        </p:nvSpPr>
        <p:spPr bwMode="auto">
          <a:xfrm>
            <a:off x="4561074" y="2364384"/>
            <a:ext cx="1191" cy="1191"/>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2" name="Freeform 292"/>
          <p:cNvSpPr>
            <a:spLocks/>
          </p:cNvSpPr>
          <p:nvPr/>
        </p:nvSpPr>
        <p:spPr bwMode="auto">
          <a:xfrm>
            <a:off x="4560480" y="2361408"/>
            <a:ext cx="2381" cy="7144"/>
          </a:xfrm>
          <a:custGeom>
            <a:avLst/>
            <a:gdLst>
              <a:gd name="T0" fmla="*/ 2 w 2"/>
              <a:gd name="T1" fmla="*/ 0 h 6"/>
              <a:gd name="T2" fmla="*/ 0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0" y="6"/>
                </a:lnTo>
                <a:lnTo>
                  <a:pt x="2" y="0"/>
                </a:lnTo>
                <a:close/>
              </a:path>
            </a:pathLst>
          </a:custGeom>
          <a:solidFill>
            <a:srgbClr val="656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3" name="Freeform 293"/>
          <p:cNvSpPr>
            <a:spLocks/>
          </p:cNvSpPr>
          <p:nvPr/>
        </p:nvSpPr>
        <p:spPr bwMode="auto">
          <a:xfrm>
            <a:off x="4560480" y="2361408"/>
            <a:ext cx="2381" cy="7144"/>
          </a:xfrm>
          <a:custGeom>
            <a:avLst/>
            <a:gdLst>
              <a:gd name="T0" fmla="*/ 2 w 2"/>
              <a:gd name="T1" fmla="*/ 0 h 6"/>
              <a:gd name="T2" fmla="*/ 0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0" y="6"/>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4" name="Freeform 301"/>
          <p:cNvSpPr>
            <a:spLocks/>
          </p:cNvSpPr>
          <p:nvPr/>
        </p:nvSpPr>
        <p:spPr bwMode="auto">
          <a:xfrm>
            <a:off x="4554526" y="2355455"/>
            <a:ext cx="14288" cy="19050"/>
          </a:xfrm>
          <a:custGeom>
            <a:avLst/>
            <a:gdLst>
              <a:gd name="T0" fmla="*/ 1 w 12"/>
              <a:gd name="T1" fmla="*/ 0 h 16"/>
              <a:gd name="T2" fmla="*/ 0 w 12"/>
              <a:gd name="T3" fmla="*/ 0 h 16"/>
              <a:gd name="T4" fmla="*/ 0 w 12"/>
              <a:gd name="T5" fmla="*/ 16 h 16"/>
              <a:gd name="T6" fmla="*/ 12 w 12"/>
              <a:gd name="T7" fmla="*/ 16 h 16"/>
              <a:gd name="T8" fmla="*/ 1 w 12"/>
              <a:gd name="T9" fmla="*/ 0 h 16"/>
            </a:gdLst>
            <a:ahLst/>
            <a:cxnLst>
              <a:cxn ang="0">
                <a:pos x="T0" y="T1"/>
              </a:cxn>
              <a:cxn ang="0">
                <a:pos x="T2" y="T3"/>
              </a:cxn>
              <a:cxn ang="0">
                <a:pos x="T4" y="T5"/>
              </a:cxn>
              <a:cxn ang="0">
                <a:pos x="T6" y="T7"/>
              </a:cxn>
              <a:cxn ang="0">
                <a:pos x="T8" y="T9"/>
              </a:cxn>
            </a:cxnLst>
            <a:rect l="0" t="0" r="r" b="b"/>
            <a:pathLst>
              <a:path w="12" h="16">
                <a:moveTo>
                  <a:pt x="1" y="0"/>
                </a:moveTo>
                <a:lnTo>
                  <a:pt x="0" y="0"/>
                </a:lnTo>
                <a:lnTo>
                  <a:pt x="0" y="16"/>
                </a:lnTo>
                <a:lnTo>
                  <a:pt x="12" y="16"/>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6" name="Rectangle 314"/>
          <p:cNvSpPr>
            <a:spLocks noChangeArrowheads="1"/>
          </p:cNvSpPr>
          <p:nvPr/>
        </p:nvSpPr>
        <p:spPr bwMode="auto">
          <a:xfrm>
            <a:off x="4561074" y="2364384"/>
            <a:ext cx="1191" cy="1191"/>
          </a:xfrm>
          <a:prstGeom prst="rect">
            <a:avLst/>
          </a:prstGeom>
          <a:solidFill>
            <a:srgbClr val="181D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7" name="Freeform 315"/>
          <p:cNvSpPr>
            <a:spLocks/>
          </p:cNvSpPr>
          <p:nvPr/>
        </p:nvSpPr>
        <p:spPr bwMode="auto">
          <a:xfrm>
            <a:off x="4561670" y="2364384"/>
            <a:ext cx="0" cy="119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8" name="Rectangle 326"/>
          <p:cNvSpPr>
            <a:spLocks noChangeArrowheads="1"/>
          </p:cNvSpPr>
          <p:nvPr/>
        </p:nvSpPr>
        <p:spPr bwMode="auto">
          <a:xfrm>
            <a:off x="4561074" y="2364384"/>
            <a:ext cx="1191" cy="1191"/>
          </a:xfrm>
          <a:prstGeom prst="rect">
            <a:avLst/>
          </a:prstGeom>
          <a:solidFill>
            <a:srgbClr val="181D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9" name="Freeform 327"/>
          <p:cNvSpPr>
            <a:spLocks/>
          </p:cNvSpPr>
          <p:nvPr/>
        </p:nvSpPr>
        <p:spPr bwMode="auto">
          <a:xfrm>
            <a:off x="4561670" y="2364384"/>
            <a:ext cx="0" cy="119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27" name="Group 126"/>
          <p:cNvGrpSpPr/>
          <p:nvPr/>
        </p:nvGrpSpPr>
        <p:grpSpPr>
          <a:xfrm>
            <a:off x="1329929" y="2365767"/>
            <a:ext cx="6435811" cy="128588"/>
            <a:chOff x="249238" y="3154363"/>
            <a:chExt cx="8581081" cy="171451"/>
          </a:xfrm>
        </p:grpSpPr>
        <p:sp>
          <p:nvSpPr>
            <p:cNvPr id="34" name="Rectangle 10"/>
            <p:cNvSpPr>
              <a:spLocks noChangeArrowheads="1"/>
            </p:cNvSpPr>
            <p:nvPr/>
          </p:nvSpPr>
          <p:spPr bwMode="auto">
            <a:xfrm>
              <a:off x="249238" y="3154363"/>
              <a:ext cx="230832" cy="1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75" dirty="0">
                  <a:solidFill>
                    <a:srgbClr val="30353A"/>
                  </a:solidFill>
                  <a:latin typeface="Calibri" panose="020F0502020204030204" pitchFamily="34" charset="0"/>
                </a:rPr>
                <a:t>1960</a:t>
              </a:r>
              <a:endParaRPr lang="en-US" altLang="en-US" sz="1350" dirty="0">
                <a:solidFill>
                  <a:srgbClr val="30353A"/>
                </a:solidFill>
              </a:endParaRPr>
            </a:p>
          </p:txBody>
        </p:sp>
        <p:sp>
          <p:nvSpPr>
            <p:cNvPr id="35" name="Rectangle 11"/>
            <p:cNvSpPr>
              <a:spLocks noChangeArrowheads="1"/>
            </p:cNvSpPr>
            <p:nvPr/>
          </p:nvSpPr>
          <p:spPr bwMode="auto">
            <a:xfrm>
              <a:off x="8599487" y="3187314"/>
              <a:ext cx="230832" cy="1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75" dirty="0">
                  <a:solidFill>
                    <a:srgbClr val="30353A"/>
                  </a:solidFill>
                  <a:latin typeface="Calibri" panose="020F0502020204030204" pitchFamily="34" charset="0"/>
                </a:rPr>
                <a:t>2015</a:t>
              </a:r>
              <a:endParaRPr lang="en-US" altLang="en-US" sz="1350" dirty="0">
                <a:solidFill>
                  <a:srgbClr val="30353A"/>
                </a:solidFill>
              </a:endParaRPr>
            </a:p>
          </p:txBody>
        </p:sp>
        <p:grpSp>
          <p:nvGrpSpPr>
            <p:cNvPr id="36" name="Group 35"/>
            <p:cNvGrpSpPr/>
            <p:nvPr/>
          </p:nvGrpSpPr>
          <p:grpSpPr>
            <a:xfrm>
              <a:off x="579447" y="3208975"/>
              <a:ext cx="7948023" cy="90000"/>
              <a:chOff x="554038" y="2713675"/>
              <a:chExt cx="8048625" cy="90000"/>
            </a:xfrm>
          </p:grpSpPr>
          <p:cxnSp>
            <p:nvCxnSpPr>
              <p:cNvPr id="37" name="Straight Connector 36"/>
              <p:cNvCxnSpPr/>
              <p:nvPr/>
            </p:nvCxnSpPr>
            <p:spPr>
              <a:xfrm>
                <a:off x="200860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17225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5403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13586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10557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26922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62682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6619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5100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23283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20254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46316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72379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79047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4798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32980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29951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356013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82076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88744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85715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142677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39648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65711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91773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98441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95412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72989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75408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84495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52374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49345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85105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01470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08138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94192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62071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59042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394802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511167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17835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705109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71769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268740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04499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520864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27532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14806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782686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78437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414196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30561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637229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24503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792383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831171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103889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181466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88134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23893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540258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646926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734200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91163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97831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33590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549955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56624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743897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020805"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075284"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4432878"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559653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666321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753595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8117776"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40868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529849"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569350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760182"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7632921"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8214747"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8505660"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8602663" y="2713675"/>
                <a:ext cx="0" cy="90000"/>
              </a:xfrm>
              <a:prstGeom prst="line">
                <a:avLst/>
              </a:prstGeom>
              <a:ln w="12700">
                <a:solidFill>
                  <a:srgbClr val="E94F3D"/>
                </a:solidFill>
              </a:ln>
              <a:effectLst/>
            </p:spPr>
            <p:style>
              <a:lnRef idx="2">
                <a:schemeClr val="accent1"/>
              </a:lnRef>
              <a:fillRef idx="0">
                <a:schemeClr val="accent1"/>
              </a:fillRef>
              <a:effectRef idx="1">
                <a:schemeClr val="accent1"/>
              </a:effectRef>
              <a:fontRef idx="minor">
                <a:schemeClr val="tx1"/>
              </a:fontRef>
            </p:style>
          </p:cxnSp>
        </p:grpSp>
      </p:grpSp>
      <p:sp>
        <p:nvSpPr>
          <p:cNvPr id="122" name="Freeform 284"/>
          <p:cNvSpPr>
            <a:spLocks/>
          </p:cNvSpPr>
          <p:nvPr/>
        </p:nvSpPr>
        <p:spPr bwMode="auto">
          <a:xfrm>
            <a:off x="4561074" y="2361408"/>
            <a:ext cx="1191" cy="7144"/>
          </a:xfrm>
          <a:custGeom>
            <a:avLst/>
            <a:gdLst>
              <a:gd name="T0" fmla="*/ 1 w 1"/>
              <a:gd name="T1" fmla="*/ 0 h 6"/>
              <a:gd name="T2" fmla="*/ 0 w 1"/>
              <a:gd name="T3" fmla="*/ 0 h 6"/>
              <a:gd name="T4" fmla="*/ 0 w 1"/>
              <a:gd name="T5" fmla="*/ 6 h 6"/>
              <a:gd name="T6" fmla="*/ 1 w 1"/>
              <a:gd name="T7" fmla="*/ 0 h 6"/>
            </a:gdLst>
            <a:ahLst/>
            <a:cxnLst>
              <a:cxn ang="0">
                <a:pos x="T0" y="T1"/>
              </a:cxn>
              <a:cxn ang="0">
                <a:pos x="T2" y="T3"/>
              </a:cxn>
              <a:cxn ang="0">
                <a:pos x="T4" y="T5"/>
              </a:cxn>
              <a:cxn ang="0">
                <a:pos x="T6" y="T7"/>
              </a:cxn>
            </a:cxnLst>
            <a:rect l="0" t="0" r="r" b="b"/>
            <a:pathLst>
              <a:path w="1" h="6">
                <a:moveTo>
                  <a:pt x="1" y="0"/>
                </a:moveTo>
                <a:lnTo>
                  <a:pt x="0" y="0"/>
                </a:lnTo>
                <a:lnTo>
                  <a:pt x="0" y="6"/>
                </a:lnTo>
                <a:lnTo>
                  <a:pt x="1" y="0"/>
                </a:lnTo>
                <a:close/>
              </a:path>
            </a:pathLst>
          </a:custGeom>
          <a:solidFill>
            <a:srgbClr val="656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3" name="Freeform 285"/>
          <p:cNvSpPr>
            <a:spLocks/>
          </p:cNvSpPr>
          <p:nvPr/>
        </p:nvSpPr>
        <p:spPr bwMode="auto">
          <a:xfrm>
            <a:off x="4561074" y="2361408"/>
            <a:ext cx="1191" cy="7144"/>
          </a:xfrm>
          <a:custGeom>
            <a:avLst/>
            <a:gdLst>
              <a:gd name="T0" fmla="*/ 1 w 1"/>
              <a:gd name="T1" fmla="*/ 0 h 6"/>
              <a:gd name="T2" fmla="*/ 0 w 1"/>
              <a:gd name="T3" fmla="*/ 0 h 6"/>
              <a:gd name="T4" fmla="*/ 0 w 1"/>
              <a:gd name="T5" fmla="*/ 6 h 6"/>
              <a:gd name="T6" fmla="*/ 1 w 1"/>
              <a:gd name="T7" fmla="*/ 0 h 6"/>
            </a:gdLst>
            <a:ahLst/>
            <a:cxnLst>
              <a:cxn ang="0">
                <a:pos x="T0" y="T1"/>
              </a:cxn>
              <a:cxn ang="0">
                <a:pos x="T2" y="T3"/>
              </a:cxn>
              <a:cxn ang="0">
                <a:pos x="T4" y="T5"/>
              </a:cxn>
              <a:cxn ang="0">
                <a:pos x="T6" y="T7"/>
              </a:cxn>
            </a:cxnLst>
            <a:rect l="0" t="0" r="r" b="b"/>
            <a:pathLst>
              <a:path w="1" h="6">
                <a:moveTo>
                  <a:pt x="1" y="0"/>
                </a:moveTo>
                <a:lnTo>
                  <a:pt x="0" y="0"/>
                </a:lnTo>
                <a:lnTo>
                  <a:pt x="0" y="6"/>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4" name="Freeform 302"/>
          <p:cNvSpPr>
            <a:spLocks/>
          </p:cNvSpPr>
          <p:nvPr/>
        </p:nvSpPr>
        <p:spPr bwMode="auto">
          <a:xfrm>
            <a:off x="4561074" y="2364384"/>
            <a:ext cx="1191" cy="119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181D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5" name="Freeform 303"/>
          <p:cNvSpPr>
            <a:spLocks/>
          </p:cNvSpPr>
          <p:nvPr/>
        </p:nvSpPr>
        <p:spPr bwMode="auto">
          <a:xfrm>
            <a:off x="4561074" y="2364384"/>
            <a:ext cx="1191" cy="119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214" name="Picture 213"/>
          <p:cNvPicPr>
            <a:picLocks noChangeAspect="1"/>
          </p:cNvPicPr>
          <p:nvPr/>
        </p:nvPicPr>
        <p:blipFill rotWithShape="1">
          <a:blip r:embed="rId4" cstate="screen">
            <a:extLst>
              <a:ext uri="{28A0092B-C50C-407E-A947-70E740481C1C}">
                <a14:useLocalDpi xmlns:a14="http://schemas.microsoft.com/office/drawing/2010/main"/>
              </a:ext>
            </a:extLst>
          </a:blip>
          <a:srcRect l="-16957" t="-1" r="-9191" b="-5098"/>
          <a:stretch/>
        </p:blipFill>
        <p:spPr>
          <a:xfrm>
            <a:off x="4542686" y="3014821"/>
            <a:ext cx="649311" cy="588122"/>
          </a:xfrm>
          <a:prstGeom prst="rect">
            <a:avLst/>
          </a:prstGeom>
          <a:ln w="9525" cmpd="sng">
            <a:noFill/>
          </a:ln>
          <a:effectLst/>
        </p:spPr>
      </p:pic>
      <p:grpSp>
        <p:nvGrpSpPr>
          <p:cNvPr id="129" name="Group 128"/>
          <p:cNvGrpSpPr/>
          <p:nvPr/>
        </p:nvGrpSpPr>
        <p:grpSpPr>
          <a:xfrm>
            <a:off x="4486016" y="3599658"/>
            <a:ext cx="1137047" cy="545948"/>
            <a:chOff x="4737100" y="3962400"/>
            <a:chExt cx="1516063" cy="727930"/>
          </a:xfrm>
        </p:grpSpPr>
        <p:sp>
          <p:nvSpPr>
            <p:cNvPr id="132" name="Rectangle 319"/>
            <p:cNvSpPr>
              <a:spLocks noChangeArrowheads="1"/>
            </p:cNvSpPr>
            <p:nvPr/>
          </p:nvSpPr>
          <p:spPr bwMode="auto">
            <a:xfrm>
              <a:off x="4737100" y="3962400"/>
              <a:ext cx="15160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33" name="Rectangle 259"/>
            <p:cNvSpPr>
              <a:spLocks noChangeArrowheads="1"/>
            </p:cNvSpPr>
            <p:nvPr/>
          </p:nvSpPr>
          <p:spPr bwMode="auto">
            <a:xfrm>
              <a:off x="4803513" y="3978768"/>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2009</a:t>
              </a:r>
              <a:endParaRPr lang="en-US" altLang="en-US" sz="1350" dirty="0">
                <a:solidFill>
                  <a:srgbClr val="30353A"/>
                </a:solidFill>
              </a:endParaRPr>
            </a:p>
          </p:txBody>
        </p:sp>
        <p:sp>
          <p:nvSpPr>
            <p:cNvPr id="134" name="Rectangle 346"/>
            <p:cNvSpPr>
              <a:spLocks noChangeArrowheads="1"/>
            </p:cNvSpPr>
            <p:nvPr/>
          </p:nvSpPr>
          <p:spPr bwMode="auto">
            <a:xfrm>
              <a:off x="4813777" y="4331258"/>
              <a:ext cx="1006803"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Savi 700 unifies </a:t>
              </a:r>
              <a:br>
                <a:rPr lang="en-GB" altLang="en-US" sz="750" dirty="0">
                  <a:solidFill>
                    <a:srgbClr val="30353A"/>
                  </a:solidFill>
                  <a:latin typeface="Calibri" panose="020F0502020204030204" pitchFamily="34" charset="0"/>
                </a:rPr>
              </a:br>
              <a:r>
                <a:rPr lang="en-GB" altLang="en-US" sz="750" dirty="0">
                  <a:solidFill>
                    <a:srgbClr val="30353A"/>
                  </a:solidFill>
                  <a:latin typeface="Calibri" panose="020F0502020204030204" pitchFamily="34" charset="0"/>
                </a:rPr>
                <a:t>PC and desk phone</a:t>
              </a:r>
            </a:p>
            <a:p>
              <a:pPr defTabSz="685800">
                <a:lnSpc>
                  <a:spcPts val="675"/>
                </a:lnSpc>
              </a:pPr>
              <a:r>
                <a:rPr lang="en-GB" altLang="en-US" sz="750" dirty="0">
                  <a:solidFill>
                    <a:srgbClr val="30353A"/>
                  </a:solidFill>
                  <a:latin typeface="Calibri" panose="020F0502020204030204" pitchFamily="34" charset="0"/>
                </a:rPr>
                <a:t>communications</a:t>
              </a:r>
              <a:endParaRPr lang="en-US" altLang="en-US" sz="750" dirty="0">
                <a:solidFill>
                  <a:srgbClr val="30353A"/>
                </a:solidFill>
                <a:latin typeface="Calibri" panose="020F0502020204030204" pitchFamily="34" charset="0"/>
              </a:endParaRPr>
            </a:p>
          </p:txBody>
        </p:sp>
        <p:cxnSp>
          <p:nvCxnSpPr>
            <p:cNvPr id="135" name="Straight Connector 134"/>
            <p:cNvCxnSpPr/>
            <p:nvPr/>
          </p:nvCxnSpPr>
          <p:spPr>
            <a:xfrm>
              <a:off x="4802350" y="4281663"/>
              <a:ext cx="1060606"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sp>
        <p:nvSpPr>
          <p:cNvPr id="130" name="Right Triangle 129"/>
          <p:cNvSpPr/>
          <p:nvPr/>
        </p:nvSpPr>
        <p:spPr>
          <a:xfrm>
            <a:off x="4911722" y="2369346"/>
            <a:ext cx="0" cy="605492"/>
          </a:xfrm>
          <a:custGeom>
            <a:avLst/>
            <a:gdLst>
              <a:gd name="connsiteX0" fmla="*/ 0 w 184944"/>
              <a:gd name="connsiteY0" fmla="*/ 1282812 h 1282812"/>
              <a:gd name="connsiteX1" fmla="*/ 0 w 184944"/>
              <a:gd name="connsiteY1" fmla="*/ 0 h 1282812"/>
              <a:gd name="connsiteX2" fmla="*/ 184944 w 184944"/>
              <a:gd name="connsiteY2" fmla="*/ 1282812 h 1282812"/>
              <a:gd name="connsiteX3" fmla="*/ 0 w 184944"/>
              <a:gd name="connsiteY3" fmla="*/ 1282812 h 1282812"/>
              <a:gd name="connsiteX0" fmla="*/ 0 w 0"/>
              <a:gd name="connsiteY0" fmla="*/ 1282812 h 1282812"/>
              <a:gd name="connsiteX1" fmla="*/ 0 w 0"/>
              <a:gd name="connsiteY1" fmla="*/ 0 h 1282812"/>
              <a:gd name="connsiteX2" fmla="*/ 0 w 0"/>
              <a:gd name="connsiteY2" fmla="*/ 1282812 h 1282812"/>
            </a:gdLst>
            <a:ahLst/>
            <a:cxnLst>
              <a:cxn ang="0">
                <a:pos x="connsiteX0" y="connsiteY0"/>
              </a:cxn>
              <a:cxn ang="0">
                <a:pos x="connsiteX1" y="connsiteY1"/>
              </a:cxn>
              <a:cxn ang="0">
                <a:pos x="connsiteX2" y="connsiteY2"/>
              </a:cxn>
            </a:cxnLst>
            <a:rect l="l" t="t" r="r" b="b"/>
            <a:pathLst>
              <a:path h="1282812">
                <a:moveTo>
                  <a:pt x="0" y="1282812"/>
                </a:moveTo>
                <a:lnTo>
                  <a:pt x="0" y="0"/>
                </a:lnTo>
                <a:lnTo>
                  <a:pt x="0" y="1282812"/>
                </a:lnTo>
                <a:close/>
              </a:path>
            </a:pathLst>
          </a:custGeom>
          <a:solidFill>
            <a:srgbClr val="5C6670"/>
          </a:solid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ln>
                <a:solidFill>
                  <a:schemeClr val="accent2"/>
                </a:solidFill>
              </a:ln>
            </a:endParaRPr>
          </a:p>
        </p:txBody>
      </p:sp>
      <p:grpSp>
        <p:nvGrpSpPr>
          <p:cNvPr id="245" name="Group 244"/>
          <p:cNvGrpSpPr/>
          <p:nvPr/>
        </p:nvGrpSpPr>
        <p:grpSpPr>
          <a:xfrm>
            <a:off x="5329906" y="1621038"/>
            <a:ext cx="1141796" cy="742749"/>
            <a:chOff x="5582542" y="2161384"/>
            <a:chExt cx="1522394" cy="990332"/>
          </a:xfrm>
        </p:grpSpPr>
        <p:sp>
          <p:nvSpPr>
            <p:cNvPr id="121" name="Right Triangle 120"/>
            <p:cNvSpPr/>
            <p:nvPr/>
          </p:nvSpPr>
          <p:spPr>
            <a:xfrm rot="10800000" flipH="1">
              <a:off x="6458408" y="2937140"/>
              <a:ext cx="0" cy="214576"/>
            </a:xfrm>
            <a:custGeom>
              <a:avLst/>
              <a:gdLst>
                <a:gd name="connsiteX0" fmla="*/ 0 w 184944"/>
                <a:gd name="connsiteY0" fmla="*/ 918665 h 918665"/>
                <a:gd name="connsiteX1" fmla="*/ 0 w 184944"/>
                <a:gd name="connsiteY1" fmla="*/ 0 h 918665"/>
                <a:gd name="connsiteX2" fmla="*/ 184944 w 184944"/>
                <a:gd name="connsiteY2" fmla="*/ 918665 h 918665"/>
                <a:gd name="connsiteX3" fmla="*/ 0 w 184944"/>
                <a:gd name="connsiteY3" fmla="*/ 918665 h 918665"/>
                <a:gd name="connsiteX0" fmla="*/ 0 w 0"/>
                <a:gd name="connsiteY0" fmla="*/ 918665 h 918665"/>
                <a:gd name="connsiteX1" fmla="*/ 0 w 0"/>
                <a:gd name="connsiteY1" fmla="*/ 0 h 918665"/>
                <a:gd name="connsiteX2" fmla="*/ 0 w 0"/>
                <a:gd name="connsiteY2" fmla="*/ 918665 h 918665"/>
              </a:gdLst>
              <a:ahLst/>
              <a:cxnLst>
                <a:cxn ang="0">
                  <a:pos x="connsiteX0" y="connsiteY0"/>
                </a:cxn>
                <a:cxn ang="0">
                  <a:pos x="connsiteX1" y="connsiteY1"/>
                </a:cxn>
                <a:cxn ang="0">
                  <a:pos x="connsiteX2" y="connsiteY2"/>
                </a:cxn>
              </a:cxnLst>
              <a:rect l="l" t="t" r="r" b="b"/>
              <a:pathLst>
                <a:path h="918665">
                  <a:moveTo>
                    <a:pt x="0" y="918665"/>
                  </a:moveTo>
                  <a:lnTo>
                    <a:pt x="0" y="0"/>
                  </a:lnTo>
                  <a:lnTo>
                    <a:pt x="0" y="918665"/>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54" name="Group 153"/>
            <p:cNvGrpSpPr/>
            <p:nvPr/>
          </p:nvGrpSpPr>
          <p:grpSpPr>
            <a:xfrm>
              <a:off x="5582542" y="2161384"/>
              <a:ext cx="1522394" cy="767259"/>
              <a:chOff x="7129481" y="3908523"/>
              <a:chExt cx="1522394" cy="767259"/>
            </a:xfrm>
          </p:grpSpPr>
          <p:sp>
            <p:nvSpPr>
              <p:cNvPr id="155" name="Freeform 154"/>
              <p:cNvSpPr>
                <a:spLocks/>
              </p:cNvSpPr>
              <p:nvPr/>
            </p:nvSpPr>
            <p:spPr bwMode="auto">
              <a:xfrm>
                <a:off x="7129481" y="3946638"/>
                <a:ext cx="1182237" cy="72914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rgbClr val="5C6670"/>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156"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57" name="Group 156"/>
              <p:cNvGrpSpPr/>
              <p:nvPr/>
            </p:nvGrpSpPr>
            <p:grpSpPr>
              <a:xfrm>
                <a:off x="7175768" y="3908523"/>
                <a:ext cx="1453302" cy="719119"/>
                <a:chOff x="7404368" y="352523"/>
                <a:chExt cx="1453302" cy="719119"/>
              </a:xfrm>
            </p:grpSpPr>
            <p:sp>
              <p:nvSpPr>
                <p:cNvPr id="158" name="Rectangle 259"/>
                <p:cNvSpPr>
                  <a:spLocks noChangeArrowheads="1"/>
                </p:cNvSpPr>
                <p:nvPr/>
              </p:nvSpPr>
              <p:spPr bwMode="auto">
                <a:xfrm>
                  <a:off x="7404368" y="352523"/>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2012</a:t>
                  </a:r>
                  <a:endParaRPr lang="en-US" altLang="en-US" sz="1350" dirty="0">
                    <a:solidFill>
                      <a:srgbClr val="30353A"/>
                    </a:solidFill>
                  </a:endParaRPr>
                </a:p>
              </p:txBody>
            </p:sp>
            <p:sp>
              <p:nvSpPr>
                <p:cNvPr id="159" name="Rectangle 346"/>
                <p:cNvSpPr>
                  <a:spLocks noChangeArrowheads="1"/>
                </p:cNvSpPr>
                <p:nvPr/>
              </p:nvSpPr>
              <p:spPr bwMode="auto">
                <a:xfrm>
                  <a:off x="7411457" y="712570"/>
                  <a:ext cx="1446213"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Plantronics Mexico</a:t>
                  </a:r>
                </a:p>
                <a:p>
                  <a:pPr defTabSz="685800">
                    <a:lnSpc>
                      <a:spcPts val="675"/>
                    </a:lnSpc>
                  </a:pPr>
                  <a:r>
                    <a:rPr lang="en-GB" altLang="en-US" sz="750" dirty="0">
                      <a:solidFill>
                        <a:srgbClr val="30353A"/>
                      </a:solidFill>
                      <a:latin typeface="Calibri" panose="020F0502020204030204" pitchFamily="34" charset="0"/>
                    </a:rPr>
                    <a:t>celebrates 40 years</a:t>
                  </a:r>
                </a:p>
                <a:p>
                  <a:pPr defTabSz="685800">
                    <a:lnSpc>
                      <a:spcPts val="675"/>
                    </a:lnSpc>
                  </a:pPr>
                  <a:r>
                    <a:rPr lang="en-GB" altLang="en-US" sz="750" dirty="0">
                      <a:solidFill>
                        <a:srgbClr val="30353A"/>
                      </a:solidFill>
                      <a:latin typeface="Calibri" panose="020F0502020204030204" pitchFamily="34" charset="0"/>
                    </a:rPr>
                    <a:t>in Tijuana</a:t>
                  </a:r>
                  <a:endParaRPr lang="en-US" altLang="en-US" sz="750" dirty="0">
                    <a:solidFill>
                      <a:srgbClr val="30353A"/>
                    </a:solidFill>
                    <a:latin typeface="Calibri" panose="020F0502020204030204" pitchFamily="34" charset="0"/>
                  </a:endParaRPr>
                </a:p>
              </p:txBody>
            </p:sp>
            <p:cxnSp>
              <p:nvCxnSpPr>
                <p:cNvPr id="160" name="Straight Connector 159"/>
                <p:cNvCxnSpPr/>
                <p:nvPr/>
              </p:nvCxnSpPr>
              <p:spPr>
                <a:xfrm>
                  <a:off x="7416961" y="655418"/>
                  <a:ext cx="1118446"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44" name="Group 243"/>
          <p:cNvGrpSpPr/>
          <p:nvPr/>
        </p:nvGrpSpPr>
        <p:grpSpPr>
          <a:xfrm>
            <a:off x="4007531" y="844744"/>
            <a:ext cx="1181537" cy="1526981"/>
            <a:chOff x="3819375" y="1126325"/>
            <a:chExt cx="1575382" cy="2035974"/>
          </a:xfrm>
        </p:grpSpPr>
        <p:sp>
          <p:nvSpPr>
            <p:cNvPr id="33" name="Right Triangle 32"/>
            <p:cNvSpPr/>
            <p:nvPr/>
          </p:nvSpPr>
          <p:spPr>
            <a:xfrm rot="10800000" flipH="1">
              <a:off x="4393299" y="1896199"/>
              <a:ext cx="0" cy="1266100"/>
            </a:xfrm>
            <a:custGeom>
              <a:avLst/>
              <a:gdLst>
                <a:gd name="connsiteX0" fmla="*/ 0 w 184944"/>
                <a:gd name="connsiteY0" fmla="*/ 1458124 h 1458124"/>
                <a:gd name="connsiteX1" fmla="*/ 0 w 184944"/>
                <a:gd name="connsiteY1" fmla="*/ 0 h 1458124"/>
                <a:gd name="connsiteX2" fmla="*/ 184944 w 184944"/>
                <a:gd name="connsiteY2" fmla="*/ 1458124 h 1458124"/>
                <a:gd name="connsiteX3" fmla="*/ 0 w 184944"/>
                <a:gd name="connsiteY3" fmla="*/ 1458124 h 1458124"/>
                <a:gd name="connsiteX0" fmla="*/ 0 w 0"/>
                <a:gd name="connsiteY0" fmla="*/ 1458124 h 1458124"/>
                <a:gd name="connsiteX1" fmla="*/ 0 w 0"/>
                <a:gd name="connsiteY1" fmla="*/ 0 h 1458124"/>
                <a:gd name="connsiteX2" fmla="*/ 0 w 0"/>
                <a:gd name="connsiteY2" fmla="*/ 1458124 h 1458124"/>
              </a:gdLst>
              <a:ahLst/>
              <a:cxnLst>
                <a:cxn ang="0">
                  <a:pos x="connsiteX0" y="connsiteY0"/>
                </a:cxn>
                <a:cxn ang="0">
                  <a:pos x="connsiteX1" y="connsiteY1"/>
                </a:cxn>
                <a:cxn ang="0">
                  <a:pos x="connsiteX2" y="connsiteY2"/>
                </a:cxn>
              </a:cxnLst>
              <a:rect l="l" t="t" r="r" b="b"/>
              <a:pathLst>
                <a:path h="1458124">
                  <a:moveTo>
                    <a:pt x="0" y="1458124"/>
                  </a:moveTo>
                  <a:lnTo>
                    <a:pt x="0" y="0"/>
                  </a:lnTo>
                  <a:lnTo>
                    <a:pt x="0" y="1458124"/>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81" name="Group 180"/>
            <p:cNvGrpSpPr/>
            <p:nvPr/>
          </p:nvGrpSpPr>
          <p:grpSpPr>
            <a:xfrm>
              <a:off x="3819375" y="1126325"/>
              <a:ext cx="1575382" cy="767259"/>
              <a:chOff x="7076493" y="3908523"/>
              <a:chExt cx="1575382" cy="767259"/>
            </a:xfrm>
          </p:grpSpPr>
          <p:sp>
            <p:nvSpPr>
              <p:cNvPr id="182" name="Freeform 181"/>
              <p:cNvSpPr>
                <a:spLocks/>
              </p:cNvSpPr>
              <p:nvPr/>
            </p:nvSpPr>
            <p:spPr bwMode="auto">
              <a:xfrm>
                <a:off x="7076493" y="3946638"/>
                <a:ext cx="1228493" cy="72914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rgbClr val="5C6670"/>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183"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84" name="Group 183"/>
              <p:cNvGrpSpPr/>
              <p:nvPr/>
            </p:nvGrpSpPr>
            <p:grpSpPr>
              <a:xfrm>
                <a:off x="7144016" y="3908523"/>
                <a:ext cx="1159998" cy="719118"/>
                <a:chOff x="7372616" y="352523"/>
                <a:chExt cx="1159998" cy="719118"/>
              </a:xfrm>
            </p:grpSpPr>
            <p:sp>
              <p:nvSpPr>
                <p:cNvPr id="185" name="Rectangle 259"/>
                <p:cNvSpPr>
                  <a:spLocks noChangeArrowheads="1"/>
                </p:cNvSpPr>
                <p:nvPr/>
              </p:nvSpPr>
              <p:spPr bwMode="auto">
                <a:xfrm>
                  <a:off x="7372616" y="352523"/>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2003</a:t>
                  </a:r>
                  <a:endParaRPr lang="en-US" altLang="en-US" sz="1350" dirty="0">
                    <a:solidFill>
                      <a:srgbClr val="30353A"/>
                    </a:solidFill>
                  </a:endParaRPr>
                </a:p>
              </p:txBody>
            </p:sp>
            <p:sp>
              <p:nvSpPr>
                <p:cNvPr id="186" name="Rectangle 346"/>
                <p:cNvSpPr>
                  <a:spLocks noChangeArrowheads="1"/>
                </p:cNvSpPr>
                <p:nvPr/>
              </p:nvSpPr>
              <p:spPr bwMode="auto">
                <a:xfrm>
                  <a:off x="7379705" y="712569"/>
                  <a:ext cx="1094083"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CS50 brings wireless freedom to the office</a:t>
                  </a:r>
                </a:p>
              </p:txBody>
            </p:sp>
            <p:cxnSp>
              <p:nvCxnSpPr>
                <p:cNvPr id="187" name="Straight Connector 186"/>
                <p:cNvCxnSpPr/>
                <p:nvPr/>
              </p:nvCxnSpPr>
              <p:spPr>
                <a:xfrm>
                  <a:off x="7373409" y="655418"/>
                  <a:ext cx="1159205"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52" name="Group 251"/>
          <p:cNvGrpSpPr/>
          <p:nvPr/>
        </p:nvGrpSpPr>
        <p:grpSpPr>
          <a:xfrm>
            <a:off x="3333281" y="2376667"/>
            <a:ext cx="1525325" cy="747065"/>
            <a:chOff x="2920374" y="3168888"/>
            <a:chExt cx="2033767" cy="996087"/>
          </a:xfrm>
        </p:grpSpPr>
        <p:sp>
          <p:nvSpPr>
            <p:cNvPr id="188" name="Right Triangle 125"/>
            <p:cNvSpPr/>
            <p:nvPr/>
          </p:nvSpPr>
          <p:spPr>
            <a:xfrm rot="10800000">
              <a:off x="3956837" y="3168888"/>
              <a:ext cx="0" cy="268051"/>
            </a:xfrm>
            <a:custGeom>
              <a:avLst/>
              <a:gdLst>
                <a:gd name="connsiteX0" fmla="*/ 0 w 184944"/>
                <a:gd name="connsiteY0" fmla="*/ 249765 h 249765"/>
                <a:gd name="connsiteX1" fmla="*/ 0 w 184944"/>
                <a:gd name="connsiteY1" fmla="*/ 0 h 249765"/>
                <a:gd name="connsiteX2" fmla="*/ 184944 w 184944"/>
                <a:gd name="connsiteY2" fmla="*/ 249765 h 249765"/>
                <a:gd name="connsiteX3" fmla="*/ 0 w 184944"/>
                <a:gd name="connsiteY3" fmla="*/ 249765 h 249765"/>
                <a:gd name="connsiteX0" fmla="*/ 0 w 0"/>
                <a:gd name="connsiteY0" fmla="*/ 249765 h 249765"/>
                <a:gd name="connsiteX1" fmla="*/ 0 w 0"/>
                <a:gd name="connsiteY1" fmla="*/ 0 h 249765"/>
                <a:gd name="connsiteX2" fmla="*/ 0 w 0"/>
                <a:gd name="connsiteY2" fmla="*/ 249765 h 249765"/>
              </a:gdLst>
              <a:ahLst/>
              <a:cxnLst>
                <a:cxn ang="0">
                  <a:pos x="connsiteX0" y="connsiteY0"/>
                </a:cxn>
                <a:cxn ang="0">
                  <a:pos x="connsiteX1" y="connsiteY1"/>
                </a:cxn>
                <a:cxn ang="0">
                  <a:pos x="connsiteX2" y="connsiteY2"/>
                </a:cxn>
              </a:cxnLst>
              <a:rect l="l" t="t" r="r" b="b"/>
              <a:pathLst>
                <a:path h="249765">
                  <a:moveTo>
                    <a:pt x="0" y="249765"/>
                  </a:moveTo>
                  <a:lnTo>
                    <a:pt x="0" y="0"/>
                  </a:lnTo>
                  <a:lnTo>
                    <a:pt x="0" y="249765"/>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89" name="Group 188"/>
            <p:cNvGrpSpPr/>
            <p:nvPr/>
          </p:nvGrpSpPr>
          <p:grpSpPr>
            <a:xfrm>
              <a:off x="2920374" y="3406248"/>
              <a:ext cx="2033767" cy="758727"/>
              <a:chOff x="7023556" y="3908523"/>
              <a:chExt cx="1628319" cy="758727"/>
            </a:xfrm>
          </p:grpSpPr>
          <p:sp>
            <p:nvSpPr>
              <p:cNvPr id="190" name="Freeform 189"/>
              <p:cNvSpPr>
                <a:spLocks/>
              </p:cNvSpPr>
              <p:nvPr/>
            </p:nvSpPr>
            <p:spPr bwMode="auto">
              <a:xfrm>
                <a:off x="7023556" y="3938170"/>
                <a:ext cx="1150029" cy="72553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rgbClr val="5C6670"/>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191"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92" name="Group 191"/>
              <p:cNvGrpSpPr/>
              <p:nvPr/>
            </p:nvGrpSpPr>
            <p:grpSpPr>
              <a:xfrm>
                <a:off x="7074087" y="3908523"/>
                <a:ext cx="1099499" cy="719118"/>
                <a:chOff x="7302687" y="352523"/>
                <a:chExt cx="1099499" cy="719118"/>
              </a:xfrm>
            </p:grpSpPr>
            <p:sp>
              <p:nvSpPr>
                <p:cNvPr id="193" name="Rectangle 259"/>
                <p:cNvSpPr>
                  <a:spLocks noChangeArrowheads="1"/>
                </p:cNvSpPr>
                <p:nvPr/>
              </p:nvSpPr>
              <p:spPr bwMode="auto">
                <a:xfrm>
                  <a:off x="7302687" y="352523"/>
                  <a:ext cx="417543"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2000</a:t>
                  </a:r>
                  <a:endParaRPr lang="en-US" altLang="en-US" sz="1350" dirty="0">
                    <a:solidFill>
                      <a:srgbClr val="30353A"/>
                    </a:solidFill>
                  </a:endParaRPr>
                </a:p>
              </p:txBody>
            </p:sp>
            <p:sp>
              <p:nvSpPr>
                <p:cNvPr id="194" name="Rectangle 346"/>
                <p:cNvSpPr>
                  <a:spLocks noChangeArrowheads="1"/>
                </p:cNvSpPr>
                <p:nvPr/>
              </p:nvSpPr>
              <p:spPr bwMode="auto">
                <a:xfrm>
                  <a:off x="7305532" y="712569"/>
                  <a:ext cx="1096654"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Digitally enhanced USB headsets for the PC and Mac are introduced</a:t>
                  </a:r>
                </a:p>
              </p:txBody>
            </p:sp>
            <p:cxnSp>
              <p:nvCxnSpPr>
                <p:cNvPr id="195" name="Straight Connector 194"/>
                <p:cNvCxnSpPr/>
                <p:nvPr/>
              </p:nvCxnSpPr>
              <p:spPr>
                <a:xfrm>
                  <a:off x="7306803" y="655418"/>
                  <a:ext cx="1088504"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43" name="Group 242"/>
          <p:cNvGrpSpPr/>
          <p:nvPr/>
        </p:nvGrpSpPr>
        <p:grpSpPr>
          <a:xfrm>
            <a:off x="3172695" y="1618328"/>
            <a:ext cx="1138238" cy="749825"/>
            <a:chOff x="2706260" y="2157771"/>
            <a:chExt cx="1517650" cy="999766"/>
          </a:xfrm>
        </p:grpSpPr>
        <p:sp>
          <p:nvSpPr>
            <p:cNvPr id="126" name="Right Triangle 125"/>
            <p:cNvSpPr/>
            <p:nvPr/>
          </p:nvSpPr>
          <p:spPr>
            <a:xfrm rot="10800000">
              <a:off x="3456781" y="2926061"/>
              <a:ext cx="0" cy="231476"/>
            </a:xfrm>
            <a:custGeom>
              <a:avLst/>
              <a:gdLst>
                <a:gd name="connsiteX0" fmla="*/ 0 w 184944"/>
                <a:gd name="connsiteY0" fmla="*/ 249765 h 249765"/>
                <a:gd name="connsiteX1" fmla="*/ 0 w 184944"/>
                <a:gd name="connsiteY1" fmla="*/ 0 h 249765"/>
                <a:gd name="connsiteX2" fmla="*/ 184944 w 184944"/>
                <a:gd name="connsiteY2" fmla="*/ 249765 h 249765"/>
                <a:gd name="connsiteX3" fmla="*/ 0 w 184944"/>
                <a:gd name="connsiteY3" fmla="*/ 249765 h 249765"/>
                <a:gd name="connsiteX0" fmla="*/ 0 w 0"/>
                <a:gd name="connsiteY0" fmla="*/ 249765 h 249765"/>
                <a:gd name="connsiteX1" fmla="*/ 0 w 0"/>
                <a:gd name="connsiteY1" fmla="*/ 0 h 249765"/>
                <a:gd name="connsiteX2" fmla="*/ 0 w 0"/>
                <a:gd name="connsiteY2" fmla="*/ 249765 h 249765"/>
              </a:gdLst>
              <a:ahLst/>
              <a:cxnLst>
                <a:cxn ang="0">
                  <a:pos x="connsiteX0" y="connsiteY0"/>
                </a:cxn>
                <a:cxn ang="0">
                  <a:pos x="connsiteX1" y="connsiteY1"/>
                </a:cxn>
                <a:cxn ang="0">
                  <a:pos x="connsiteX2" y="connsiteY2"/>
                </a:cxn>
              </a:cxnLst>
              <a:rect l="l" t="t" r="r" b="b"/>
              <a:pathLst>
                <a:path h="249765">
                  <a:moveTo>
                    <a:pt x="0" y="249765"/>
                  </a:moveTo>
                  <a:lnTo>
                    <a:pt x="0" y="0"/>
                  </a:lnTo>
                  <a:lnTo>
                    <a:pt x="0" y="249765"/>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96" name="Group 195"/>
            <p:cNvGrpSpPr/>
            <p:nvPr/>
          </p:nvGrpSpPr>
          <p:grpSpPr>
            <a:xfrm>
              <a:off x="2706260" y="2157771"/>
              <a:ext cx="1517650" cy="767259"/>
              <a:chOff x="7134225" y="3908523"/>
              <a:chExt cx="1517650" cy="767259"/>
            </a:xfrm>
          </p:grpSpPr>
          <p:sp>
            <p:nvSpPr>
              <p:cNvPr id="197" name="Freeform 196"/>
              <p:cNvSpPr>
                <a:spLocks/>
              </p:cNvSpPr>
              <p:nvPr/>
            </p:nvSpPr>
            <p:spPr bwMode="auto">
              <a:xfrm>
                <a:off x="7222618" y="3946638"/>
                <a:ext cx="1341006" cy="72914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rgbClr val="5C6670"/>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198"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199" name="Group 198"/>
              <p:cNvGrpSpPr/>
              <p:nvPr/>
            </p:nvGrpSpPr>
            <p:grpSpPr>
              <a:xfrm>
                <a:off x="7283723" y="3908523"/>
                <a:ext cx="1303186" cy="719118"/>
                <a:chOff x="7512323" y="352523"/>
                <a:chExt cx="1303186" cy="719118"/>
              </a:xfrm>
            </p:grpSpPr>
            <p:sp>
              <p:nvSpPr>
                <p:cNvPr id="200" name="Rectangle 259"/>
                <p:cNvSpPr>
                  <a:spLocks noChangeArrowheads="1"/>
                </p:cNvSpPr>
                <p:nvPr/>
              </p:nvSpPr>
              <p:spPr bwMode="auto">
                <a:xfrm>
                  <a:off x="7512323" y="352523"/>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1995</a:t>
                  </a:r>
                  <a:endParaRPr lang="en-US" altLang="en-US" sz="1350" dirty="0">
                    <a:solidFill>
                      <a:srgbClr val="30353A"/>
                    </a:solidFill>
                  </a:endParaRPr>
                </a:p>
              </p:txBody>
            </p:sp>
            <p:sp>
              <p:nvSpPr>
                <p:cNvPr id="201" name="Rectangle 346"/>
                <p:cNvSpPr>
                  <a:spLocks noChangeArrowheads="1"/>
                </p:cNvSpPr>
                <p:nvPr/>
              </p:nvSpPr>
              <p:spPr bwMode="auto">
                <a:xfrm>
                  <a:off x="7527879" y="712569"/>
                  <a:ext cx="1287630"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FreeHand, an ultra-lightweight in-the-ear headset, is introduced</a:t>
                  </a:r>
                </a:p>
              </p:txBody>
            </p:sp>
            <p:cxnSp>
              <p:nvCxnSpPr>
                <p:cNvPr id="202" name="Straight Connector 201"/>
                <p:cNvCxnSpPr/>
                <p:nvPr/>
              </p:nvCxnSpPr>
              <p:spPr>
                <a:xfrm>
                  <a:off x="7518566" y="655418"/>
                  <a:ext cx="1268071" cy="4882"/>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03" name="Group 202"/>
          <p:cNvGrpSpPr/>
          <p:nvPr/>
        </p:nvGrpSpPr>
        <p:grpSpPr>
          <a:xfrm>
            <a:off x="2423513" y="516506"/>
            <a:ext cx="1138238" cy="656476"/>
            <a:chOff x="7134225" y="3908523"/>
            <a:chExt cx="1517650" cy="875301"/>
          </a:xfrm>
        </p:grpSpPr>
        <p:sp>
          <p:nvSpPr>
            <p:cNvPr id="204" name="Freeform 203"/>
            <p:cNvSpPr>
              <a:spLocks/>
            </p:cNvSpPr>
            <p:nvPr/>
          </p:nvSpPr>
          <p:spPr bwMode="auto">
            <a:xfrm>
              <a:off x="7188750" y="3946636"/>
              <a:ext cx="1182237" cy="837188"/>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05" name="Rectangle 331"/>
            <p:cNvSpPr>
              <a:spLocks noChangeArrowheads="1"/>
            </p:cNvSpPr>
            <p:nvPr/>
          </p:nvSpPr>
          <p:spPr bwMode="auto">
            <a:xfrm>
              <a:off x="7134225" y="3962400"/>
              <a:ext cx="1517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206" name="Group 205"/>
            <p:cNvGrpSpPr/>
            <p:nvPr/>
          </p:nvGrpSpPr>
          <p:grpSpPr>
            <a:xfrm>
              <a:off x="7235037" y="3908523"/>
              <a:ext cx="1127323" cy="838809"/>
              <a:chOff x="7463637" y="352523"/>
              <a:chExt cx="1127323" cy="838809"/>
            </a:xfrm>
          </p:grpSpPr>
          <p:sp>
            <p:nvSpPr>
              <p:cNvPr id="207" name="Rectangle 259"/>
              <p:cNvSpPr>
                <a:spLocks noChangeArrowheads="1"/>
              </p:cNvSpPr>
              <p:nvPr/>
            </p:nvSpPr>
            <p:spPr bwMode="auto">
              <a:xfrm>
                <a:off x="7463637" y="352523"/>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chemeClr val="accent6">
                        <a:lumMod val="25000"/>
                      </a:schemeClr>
                    </a:solidFill>
                    <a:latin typeface="Calibri" panose="020F0502020204030204" pitchFamily="34" charset="0"/>
                  </a:rPr>
                  <a:t>1983</a:t>
                </a:r>
                <a:endParaRPr lang="en-US" altLang="en-US" sz="1350" dirty="0">
                  <a:solidFill>
                    <a:schemeClr val="accent6">
                      <a:lumMod val="25000"/>
                    </a:schemeClr>
                  </a:solidFill>
                </a:endParaRPr>
              </a:p>
            </p:txBody>
          </p:sp>
          <p:sp>
            <p:nvSpPr>
              <p:cNvPr id="208" name="Rectangle 346"/>
              <p:cNvSpPr>
                <a:spLocks noChangeArrowheads="1"/>
              </p:cNvSpPr>
              <p:nvPr/>
            </p:nvSpPr>
            <p:spPr bwMode="auto">
              <a:xfrm>
                <a:off x="7479193" y="712569"/>
                <a:ext cx="1089712" cy="47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chemeClr val="accent6">
                        <a:lumMod val="25000"/>
                      </a:schemeClr>
                    </a:solidFill>
                    <a:latin typeface="Calibri" panose="020F0502020204030204" pitchFamily="34" charset="0"/>
                    <a:sym typeface="Gesta Regular" charset="0"/>
                  </a:rPr>
                  <a:t>The new StarSet</a:t>
                </a:r>
                <a:r>
                  <a:rPr lang="en-US" sz="750" dirty="0">
                    <a:solidFill>
                      <a:schemeClr val="accent6">
                        <a:lumMod val="25000"/>
                      </a:schemeClr>
                    </a:solidFill>
                    <a:latin typeface="Calibri" panose="020F0502020204030204" pitchFamily="34" charset="0"/>
                  </a:rPr>
                  <a:t> </a:t>
                </a:r>
                <a:r>
                  <a:rPr lang="en-US" sz="750" dirty="0">
                    <a:solidFill>
                      <a:schemeClr val="accent6">
                        <a:lumMod val="25000"/>
                      </a:schemeClr>
                    </a:solidFill>
                    <a:latin typeface="Calibri" panose="020F0502020204030204" pitchFamily="34" charset="0"/>
                    <a:sym typeface="Gesta Regular" charset="0"/>
                  </a:rPr>
                  <a:t>Supra soon becomes the call center industry standard </a:t>
                </a:r>
              </a:p>
            </p:txBody>
          </p:sp>
          <p:cxnSp>
            <p:nvCxnSpPr>
              <p:cNvPr id="209" name="Straight Connector 208"/>
              <p:cNvCxnSpPr/>
              <p:nvPr/>
            </p:nvCxnSpPr>
            <p:spPr>
              <a:xfrm>
                <a:off x="7480464" y="655418"/>
                <a:ext cx="1110496"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sp>
        <p:nvSpPr>
          <p:cNvPr id="210" name="Freeform 336"/>
          <p:cNvSpPr>
            <a:spLocks/>
          </p:cNvSpPr>
          <p:nvPr/>
        </p:nvSpPr>
        <p:spPr bwMode="auto">
          <a:xfrm flipH="1">
            <a:off x="2868046" y="1172981"/>
            <a:ext cx="34289" cy="1191088"/>
          </a:xfrm>
          <a:custGeom>
            <a:avLst/>
            <a:gdLst>
              <a:gd name="T0" fmla="*/ 147 w 147"/>
              <a:gd name="T1" fmla="*/ 0 h 691"/>
              <a:gd name="T2" fmla="*/ 0 w 147"/>
              <a:gd name="T3" fmla="*/ 0 h 691"/>
              <a:gd name="T4" fmla="*/ 147 w 147"/>
              <a:gd name="T5" fmla="*/ 691 h 691"/>
              <a:gd name="T6" fmla="*/ 147 w 147"/>
              <a:gd name="T7" fmla="*/ 690 h 691"/>
              <a:gd name="T8" fmla="*/ 147 w 147"/>
              <a:gd name="T9" fmla="*/ 675 h 691"/>
              <a:gd name="T10" fmla="*/ 147 w 147"/>
              <a:gd name="T11" fmla="*/ 0 h 691"/>
              <a:gd name="connsiteX0" fmla="*/ 0 w 0"/>
              <a:gd name="connsiteY0" fmla="*/ 0 h 10000"/>
              <a:gd name="connsiteX1" fmla="*/ 0 w 0"/>
              <a:gd name="connsiteY1" fmla="*/ 10000 h 10000"/>
              <a:gd name="connsiteX2" fmla="*/ 0 w 0"/>
              <a:gd name="connsiteY2" fmla="*/ 9986 h 10000"/>
              <a:gd name="connsiteX3" fmla="*/ 0 w 0"/>
              <a:gd name="connsiteY3" fmla="*/ 9768 h 10000"/>
              <a:gd name="connsiteX4" fmla="*/ 0 w 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0000">
                <a:moveTo>
                  <a:pt x="0" y="0"/>
                </a:moveTo>
                <a:lnTo>
                  <a:pt x="0" y="10000"/>
                </a:lnTo>
                <a:lnTo>
                  <a:pt x="0" y="9986"/>
                </a:lnTo>
                <a:lnTo>
                  <a:pt x="0" y="9768"/>
                </a:lnTo>
                <a:lnTo>
                  <a:pt x="0" y="0"/>
                </a:lnTo>
                <a:close/>
              </a:path>
            </a:pathLst>
          </a:custGeom>
          <a:noFill/>
          <a:ln w="9525" cmpd="sng">
            <a:solidFill>
              <a:schemeClr val="accent5"/>
            </a:solidFill>
          </a:ln>
        </p:spPr>
        <p:txBody>
          <a:bodyPr vert="horz" wrap="square" lIns="68580" tIns="34290" rIns="68580" bIns="34290" numCol="1" anchor="t" anchorCtr="0" compatLnSpc="1">
            <a:prstTxWarp prst="textNoShape">
              <a:avLst/>
            </a:prstTxWarp>
          </a:bodyPr>
          <a:lstStyle/>
          <a:p>
            <a:endParaRPr lang="en-GB" sz="1350"/>
          </a:p>
        </p:txBody>
      </p:sp>
      <p:sp>
        <p:nvSpPr>
          <p:cNvPr id="6" name="Freeform 5"/>
          <p:cNvSpPr/>
          <p:nvPr/>
        </p:nvSpPr>
        <p:spPr>
          <a:xfrm>
            <a:off x="2606935" y="2371726"/>
            <a:ext cx="0" cy="867965"/>
          </a:xfrm>
          <a:custGeom>
            <a:avLst/>
            <a:gdLst>
              <a:gd name="connsiteX0" fmla="*/ 319087 w 319087"/>
              <a:gd name="connsiteY0" fmla="*/ 1152525 h 1157287"/>
              <a:gd name="connsiteX1" fmla="*/ 90487 w 319087"/>
              <a:gd name="connsiteY1" fmla="*/ 1157287 h 1157287"/>
              <a:gd name="connsiteX2" fmla="*/ 0 w 319087"/>
              <a:gd name="connsiteY2" fmla="*/ 0 h 1157287"/>
              <a:gd name="connsiteX3" fmla="*/ 319087 w 319087"/>
              <a:gd name="connsiteY3" fmla="*/ 1152525 h 1157287"/>
              <a:gd name="connsiteX0" fmla="*/ 0 w 90487"/>
              <a:gd name="connsiteY0" fmla="*/ 0 h 1157287"/>
              <a:gd name="connsiteX1" fmla="*/ 90487 w 90487"/>
              <a:gd name="connsiteY1" fmla="*/ 1157287 h 1157287"/>
              <a:gd name="connsiteX2" fmla="*/ 0 w 90487"/>
              <a:gd name="connsiteY2" fmla="*/ 0 h 1157287"/>
            </a:gdLst>
            <a:ahLst/>
            <a:cxnLst>
              <a:cxn ang="0">
                <a:pos x="connsiteX0" y="connsiteY0"/>
              </a:cxn>
              <a:cxn ang="0">
                <a:pos x="connsiteX1" y="connsiteY1"/>
              </a:cxn>
              <a:cxn ang="0">
                <a:pos x="connsiteX2" y="connsiteY2"/>
              </a:cxn>
            </a:cxnLst>
            <a:rect l="l" t="t" r="r" b="b"/>
            <a:pathLst>
              <a:path w="90487" h="1157287">
                <a:moveTo>
                  <a:pt x="0" y="0"/>
                </a:moveTo>
                <a:lnTo>
                  <a:pt x="90487" y="1157287"/>
                </a:lnTo>
                <a:lnTo>
                  <a:pt x="0" y="0"/>
                </a:lnTo>
                <a:close/>
              </a:path>
            </a:pathLst>
          </a:custGeom>
          <a:no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175" name="1969 photo"/>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 b="24298"/>
          <a:stretch/>
        </p:blipFill>
        <p:spPr bwMode="auto">
          <a:xfrm>
            <a:off x="2268856" y="3081733"/>
            <a:ext cx="845510" cy="714077"/>
          </a:xfrm>
          <a:prstGeom prst="rect">
            <a:avLst/>
          </a:prstGeom>
          <a:noFill/>
          <a:ln w="9525" cmpd="sng">
            <a:noFill/>
            <a:miter lim="800000"/>
            <a:headEnd/>
            <a:tailEnd/>
          </a:ln>
        </p:spPr>
      </p:pic>
      <p:grpSp>
        <p:nvGrpSpPr>
          <p:cNvPr id="222" name="Group 221"/>
          <p:cNvGrpSpPr/>
          <p:nvPr/>
        </p:nvGrpSpPr>
        <p:grpSpPr>
          <a:xfrm>
            <a:off x="2270137" y="3811954"/>
            <a:ext cx="1137047" cy="623441"/>
            <a:chOff x="4737100" y="3931140"/>
            <a:chExt cx="1516063" cy="831254"/>
          </a:xfrm>
        </p:grpSpPr>
        <p:sp>
          <p:nvSpPr>
            <p:cNvPr id="223" name="Rectangle 319"/>
            <p:cNvSpPr>
              <a:spLocks noChangeArrowheads="1"/>
            </p:cNvSpPr>
            <p:nvPr/>
          </p:nvSpPr>
          <p:spPr bwMode="auto">
            <a:xfrm>
              <a:off x="4737100" y="3962400"/>
              <a:ext cx="15160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24" name="Rectangle 259"/>
            <p:cNvSpPr>
              <a:spLocks noChangeArrowheads="1"/>
            </p:cNvSpPr>
            <p:nvPr/>
          </p:nvSpPr>
          <p:spPr bwMode="auto">
            <a:xfrm>
              <a:off x="4777053" y="3931140"/>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1969</a:t>
              </a:r>
              <a:endParaRPr lang="en-US" altLang="en-US" sz="1350" dirty="0">
                <a:solidFill>
                  <a:srgbClr val="30353A"/>
                </a:solidFill>
              </a:endParaRPr>
            </a:p>
          </p:txBody>
        </p:sp>
        <p:sp>
          <p:nvSpPr>
            <p:cNvPr id="225" name="Rectangle 346"/>
            <p:cNvSpPr>
              <a:spLocks noChangeArrowheads="1"/>
            </p:cNvSpPr>
            <p:nvPr/>
          </p:nvSpPr>
          <p:spPr bwMode="auto">
            <a:xfrm>
              <a:off x="4792609" y="4283630"/>
              <a:ext cx="1070131" cy="478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First words from </a:t>
              </a:r>
              <a:br>
                <a:rPr lang="en-GB" altLang="en-US" sz="750" dirty="0">
                  <a:solidFill>
                    <a:srgbClr val="30353A"/>
                  </a:solidFill>
                  <a:latin typeface="Calibri" panose="020F0502020204030204" pitchFamily="34" charset="0"/>
                </a:rPr>
              </a:br>
              <a:r>
                <a:rPr lang="en-GB" altLang="en-US" sz="750" dirty="0">
                  <a:solidFill>
                    <a:srgbClr val="30353A"/>
                  </a:solidFill>
                  <a:latin typeface="Calibri" panose="020F0502020204030204" pitchFamily="34" charset="0"/>
                </a:rPr>
                <a:t>the moon spoken through a Plantronics headset</a:t>
              </a:r>
            </a:p>
          </p:txBody>
        </p:sp>
        <p:cxnSp>
          <p:nvCxnSpPr>
            <p:cNvPr id="226" name="Straight Connector 225"/>
            <p:cNvCxnSpPr/>
            <p:nvPr/>
          </p:nvCxnSpPr>
          <p:spPr>
            <a:xfrm>
              <a:off x="4781182" y="4234035"/>
              <a:ext cx="1081559"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1445460" y="992632"/>
            <a:ext cx="954724" cy="1376713"/>
            <a:chOff x="403279" y="1323509"/>
            <a:chExt cx="1272965" cy="1835617"/>
          </a:xfrm>
        </p:grpSpPr>
        <p:sp>
          <p:nvSpPr>
            <p:cNvPr id="17" name="Freeform 255"/>
            <p:cNvSpPr>
              <a:spLocks/>
            </p:cNvSpPr>
            <p:nvPr/>
          </p:nvSpPr>
          <p:spPr bwMode="auto">
            <a:xfrm>
              <a:off x="615415" y="2824164"/>
              <a:ext cx="0" cy="334962"/>
            </a:xfrm>
            <a:custGeom>
              <a:avLst/>
              <a:gdLst>
                <a:gd name="T0" fmla="*/ 145 w 145"/>
                <a:gd name="T1" fmla="*/ 0 h 206"/>
                <a:gd name="T2" fmla="*/ 0 w 145"/>
                <a:gd name="T3" fmla="*/ 0 h 206"/>
                <a:gd name="T4" fmla="*/ 145 w 145"/>
                <a:gd name="T5" fmla="*/ 206 h 206"/>
                <a:gd name="T6" fmla="*/ 145 w 145"/>
                <a:gd name="T7" fmla="*/ 205 h 206"/>
                <a:gd name="T8" fmla="*/ 145 w 145"/>
                <a:gd name="T9" fmla="*/ 190 h 206"/>
                <a:gd name="T10" fmla="*/ 145 w 145"/>
                <a:gd name="T11" fmla="*/ 0 h 206"/>
                <a:gd name="connsiteX0" fmla="*/ 0 w 0"/>
                <a:gd name="connsiteY0" fmla="*/ 0 h 10000"/>
                <a:gd name="connsiteX1" fmla="*/ 0 w 0"/>
                <a:gd name="connsiteY1" fmla="*/ 10000 h 10000"/>
                <a:gd name="connsiteX2" fmla="*/ 0 w 0"/>
                <a:gd name="connsiteY2" fmla="*/ 9951 h 10000"/>
                <a:gd name="connsiteX3" fmla="*/ 0 w 0"/>
                <a:gd name="connsiteY3" fmla="*/ 9223 h 10000"/>
                <a:gd name="connsiteX4" fmla="*/ 0 w 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0000">
                  <a:moveTo>
                    <a:pt x="0" y="0"/>
                  </a:moveTo>
                  <a:lnTo>
                    <a:pt x="0" y="10000"/>
                  </a:lnTo>
                  <a:lnTo>
                    <a:pt x="0" y="9951"/>
                  </a:lnTo>
                  <a:lnTo>
                    <a:pt x="0" y="9223"/>
                  </a:lnTo>
                  <a:lnTo>
                    <a:pt x="0" y="0"/>
                  </a:lnTo>
                  <a:close/>
                </a:path>
              </a:pathLst>
            </a:custGeom>
            <a:noFill/>
            <a:ln w="9525" cmpd="sng">
              <a:solidFill>
                <a:srgbClr val="5C6670"/>
              </a:solidFill>
            </a:ln>
          </p:spPr>
          <p:txBody>
            <a:bodyPr vert="horz" wrap="square" lIns="68580" tIns="34290" rIns="68580" bIns="34290" numCol="1" anchor="t" anchorCtr="0" compatLnSpc="1">
              <a:prstTxWarp prst="textNoShape">
                <a:avLst/>
              </a:prstTxWarp>
            </a:bodyPr>
            <a:lstStyle/>
            <a:p>
              <a:endParaRPr lang="en-GB" sz="1350"/>
            </a:p>
          </p:txBody>
        </p:sp>
        <p:pic>
          <p:nvPicPr>
            <p:cNvPr id="179" name="1961 photo" descr="founders.jpg"/>
            <p:cNvPicPr>
              <a:picLocks noChangeAspect="1"/>
            </p:cNvPicPr>
            <p:nvPr/>
          </p:nvPicPr>
          <p:blipFill rotWithShape="1">
            <a:blip r:embed="rId6" cstate="screen">
              <a:extLst>
                <a:ext uri="{28A0092B-C50C-407E-A947-70E740481C1C}">
                  <a14:useLocalDpi xmlns:a14="http://schemas.microsoft.com/office/drawing/2010/main"/>
                </a:ext>
              </a:extLst>
            </a:blip>
            <a:srcRect b="9491"/>
            <a:stretch/>
          </p:blipFill>
          <p:spPr>
            <a:xfrm>
              <a:off x="403279" y="2015066"/>
              <a:ext cx="1090717" cy="809098"/>
            </a:xfrm>
            <a:prstGeom prst="rect">
              <a:avLst/>
            </a:prstGeom>
            <a:ln w="9525" cmpd="sng">
              <a:noFill/>
            </a:ln>
          </p:spPr>
        </p:pic>
        <p:grpSp>
          <p:nvGrpSpPr>
            <p:cNvPr id="227" name="Group 226"/>
            <p:cNvGrpSpPr/>
            <p:nvPr/>
          </p:nvGrpSpPr>
          <p:grpSpPr>
            <a:xfrm>
              <a:off x="482074" y="1323509"/>
              <a:ext cx="1194170" cy="595869"/>
              <a:chOff x="8013617" y="5187507"/>
              <a:chExt cx="1194170" cy="595869"/>
            </a:xfrm>
          </p:grpSpPr>
          <p:sp>
            <p:nvSpPr>
              <p:cNvPr id="228" name="Rectangle 259"/>
              <p:cNvSpPr>
                <a:spLocks noChangeArrowheads="1"/>
              </p:cNvSpPr>
              <p:nvPr/>
            </p:nvSpPr>
            <p:spPr bwMode="auto">
              <a:xfrm>
                <a:off x="8027273" y="5187507"/>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1961</a:t>
                </a:r>
                <a:endParaRPr lang="en-US" altLang="en-US" sz="1350" dirty="0">
                  <a:solidFill>
                    <a:srgbClr val="30353A"/>
                  </a:solidFill>
                </a:endParaRPr>
              </a:p>
            </p:txBody>
          </p:sp>
          <p:sp>
            <p:nvSpPr>
              <p:cNvPr id="229" name="Rectangle 346"/>
              <p:cNvSpPr>
                <a:spLocks noChangeArrowheads="1"/>
              </p:cNvSpPr>
              <p:nvPr/>
            </p:nvSpPr>
            <p:spPr bwMode="auto">
              <a:xfrm>
                <a:off x="8020357" y="5543995"/>
                <a:ext cx="1187430" cy="23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Pacific Plantronics</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is incorporated</a:t>
                </a:r>
              </a:p>
            </p:txBody>
          </p:sp>
          <p:cxnSp>
            <p:nvCxnSpPr>
              <p:cNvPr id="230" name="Straight Connector 229"/>
              <p:cNvCxnSpPr/>
              <p:nvPr/>
            </p:nvCxnSpPr>
            <p:spPr>
              <a:xfrm>
                <a:off x="8013617" y="5492890"/>
                <a:ext cx="1008267"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sp>
        <p:nvSpPr>
          <p:cNvPr id="7" name="Right Triangle 6"/>
          <p:cNvSpPr/>
          <p:nvPr/>
        </p:nvSpPr>
        <p:spPr>
          <a:xfrm>
            <a:off x="1819879" y="2370535"/>
            <a:ext cx="0" cy="249465"/>
          </a:xfrm>
          <a:custGeom>
            <a:avLst/>
            <a:gdLst>
              <a:gd name="connsiteX0" fmla="*/ 0 w 184944"/>
              <a:gd name="connsiteY0" fmla="*/ 332620 h 332620"/>
              <a:gd name="connsiteX1" fmla="*/ 0 w 184944"/>
              <a:gd name="connsiteY1" fmla="*/ 0 h 332620"/>
              <a:gd name="connsiteX2" fmla="*/ 184944 w 184944"/>
              <a:gd name="connsiteY2" fmla="*/ 332620 h 332620"/>
              <a:gd name="connsiteX3" fmla="*/ 0 w 184944"/>
              <a:gd name="connsiteY3" fmla="*/ 332620 h 332620"/>
              <a:gd name="connsiteX0" fmla="*/ 0 w 0"/>
              <a:gd name="connsiteY0" fmla="*/ 332620 h 332620"/>
              <a:gd name="connsiteX1" fmla="*/ 0 w 0"/>
              <a:gd name="connsiteY1" fmla="*/ 0 h 332620"/>
              <a:gd name="connsiteX2" fmla="*/ 0 w 0"/>
              <a:gd name="connsiteY2" fmla="*/ 332620 h 332620"/>
            </a:gdLst>
            <a:ahLst/>
            <a:cxnLst>
              <a:cxn ang="0">
                <a:pos x="connsiteX0" y="connsiteY0"/>
              </a:cxn>
              <a:cxn ang="0">
                <a:pos x="connsiteX1" y="connsiteY1"/>
              </a:cxn>
              <a:cxn ang="0">
                <a:pos x="connsiteX2" y="connsiteY2"/>
              </a:cxn>
            </a:cxnLst>
            <a:rect l="l" t="t" r="r" b="b"/>
            <a:pathLst>
              <a:path h="332620">
                <a:moveTo>
                  <a:pt x="0" y="332620"/>
                </a:moveTo>
                <a:lnTo>
                  <a:pt x="0" y="0"/>
                </a:lnTo>
                <a:lnTo>
                  <a:pt x="0" y="332620"/>
                </a:lnTo>
                <a:close/>
              </a:path>
            </a:pathLst>
          </a:cu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77" name="1964 photo" descr="Pilot w_headset.jpg"/>
          <p:cNvPicPr>
            <a:picLocks noChangeAspect="1"/>
          </p:cNvPicPr>
          <p:nvPr/>
        </p:nvPicPr>
        <p:blipFill rotWithShape="1">
          <a:blip r:embed="rId7" cstate="screen">
            <a:extLst>
              <a:ext uri="{28A0092B-C50C-407E-A947-70E740481C1C}">
                <a14:useLocalDpi xmlns:a14="http://schemas.microsoft.com/office/drawing/2010/main"/>
              </a:ext>
            </a:extLst>
          </a:blip>
          <a:srcRect b="12448"/>
          <a:stretch/>
        </p:blipFill>
        <p:spPr bwMode="auto">
          <a:xfrm>
            <a:off x="1481698" y="2581789"/>
            <a:ext cx="681281" cy="657902"/>
          </a:xfrm>
          <a:prstGeom prst="rect">
            <a:avLst/>
          </a:prstGeom>
          <a:noFill/>
          <a:ln w="9525" cmpd="sng">
            <a:noFill/>
            <a:miter lim="800000"/>
            <a:headEnd/>
            <a:tailEnd/>
          </a:ln>
        </p:spPr>
      </p:pic>
      <p:grpSp>
        <p:nvGrpSpPr>
          <p:cNvPr id="231" name="Group 230"/>
          <p:cNvGrpSpPr/>
          <p:nvPr/>
        </p:nvGrpSpPr>
        <p:grpSpPr>
          <a:xfrm>
            <a:off x="1481698" y="3264753"/>
            <a:ext cx="1137047" cy="623441"/>
            <a:chOff x="4737100" y="3931140"/>
            <a:chExt cx="1516063" cy="831254"/>
          </a:xfrm>
        </p:grpSpPr>
        <p:sp>
          <p:nvSpPr>
            <p:cNvPr id="232" name="Rectangle 319"/>
            <p:cNvSpPr>
              <a:spLocks noChangeArrowheads="1"/>
            </p:cNvSpPr>
            <p:nvPr/>
          </p:nvSpPr>
          <p:spPr bwMode="auto">
            <a:xfrm>
              <a:off x="4737100" y="3962400"/>
              <a:ext cx="15160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33" name="Rectangle 259"/>
            <p:cNvSpPr>
              <a:spLocks noChangeArrowheads="1"/>
            </p:cNvSpPr>
            <p:nvPr/>
          </p:nvSpPr>
          <p:spPr bwMode="auto">
            <a:xfrm>
              <a:off x="4777053" y="3931140"/>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1963</a:t>
              </a:r>
              <a:endParaRPr lang="en-US" altLang="en-US" sz="1350" dirty="0">
                <a:solidFill>
                  <a:srgbClr val="30353A"/>
                </a:solidFill>
              </a:endParaRPr>
            </a:p>
          </p:txBody>
        </p:sp>
        <p:sp>
          <p:nvSpPr>
            <p:cNvPr id="234" name="Rectangle 346"/>
            <p:cNvSpPr>
              <a:spLocks noChangeArrowheads="1"/>
            </p:cNvSpPr>
            <p:nvPr/>
          </p:nvSpPr>
          <p:spPr bwMode="auto">
            <a:xfrm>
              <a:off x="4792609" y="4283630"/>
              <a:ext cx="1006803" cy="478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GB" altLang="en-US" sz="750" dirty="0">
                  <a:solidFill>
                    <a:srgbClr val="30353A"/>
                  </a:solidFill>
                  <a:latin typeface="Calibri" panose="020F0502020204030204" pitchFamily="34" charset="0"/>
                </a:rPr>
                <a:t>FAA selects Plantronics</a:t>
              </a:r>
            </a:p>
            <a:p>
              <a:pPr defTabSz="685800">
                <a:lnSpc>
                  <a:spcPts val="675"/>
                </a:lnSpc>
              </a:pPr>
              <a:r>
                <a:rPr lang="en-GB" altLang="en-US" sz="750" dirty="0">
                  <a:solidFill>
                    <a:srgbClr val="30353A"/>
                  </a:solidFill>
                  <a:latin typeface="Calibri" panose="020F0502020204030204" pitchFamily="34" charset="0"/>
                </a:rPr>
                <a:t>as sole headset provider</a:t>
              </a:r>
            </a:p>
          </p:txBody>
        </p:sp>
        <p:cxnSp>
          <p:nvCxnSpPr>
            <p:cNvPr id="235" name="Straight Connector 234"/>
            <p:cNvCxnSpPr/>
            <p:nvPr/>
          </p:nvCxnSpPr>
          <p:spPr>
            <a:xfrm>
              <a:off x="4781182" y="4234035"/>
              <a:ext cx="858984"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grpSp>
        <p:nvGrpSpPr>
          <p:cNvPr id="246" name="Group 245"/>
          <p:cNvGrpSpPr/>
          <p:nvPr/>
        </p:nvGrpSpPr>
        <p:grpSpPr>
          <a:xfrm>
            <a:off x="5942452" y="280858"/>
            <a:ext cx="1013756" cy="2078174"/>
            <a:chOff x="6399269" y="374477"/>
            <a:chExt cx="1351674" cy="2770898"/>
          </a:xfrm>
        </p:grpSpPr>
        <p:sp>
          <p:nvSpPr>
            <p:cNvPr id="5" name="Freeform 4"/>
            <p:cNvSpPr/>
            <p:nvPr/>
          </p:nvSpPr>
          <p:spPr>
            <a:xfrm>
              <a:off x="7004368" y="1920079"/>
              <a:ext cx="0" cy="1225296"/>
            </a:xfrm>
            <a:custGeom>
              <a:avLst/>
              <a:gdLst>
                <a:gd name="connsiteX0" fmla="*/ 0 w 1212850"/>
                <a:gd name="connsiteY0" fmla="*/ 0 h 1581150"/>
                <a:gd name="connsiteX1" fmla="*/ 231775 w 1212850"/>
                <a:gd name="connsiteY1" fmla="*/ 0 h 1581150"/>
                <a:gd name="connsiteX2" fmla="*/ 1212850 w 1212850"/>
                <a:gd name="connsiteY2" fmla="*/ 1581150 h 1581150"/>
                <a:gd name="connsiteX3" fmla="*/ 0 w 1212850"/>
                <a:gd name="connsiteY3" fmla="*/ 0 h 1581150"/>
                <a:gd name="connsiteX0" fmla="*/ 0 w 1505744"/>
                <a:gd name="connsiteY0" fmla="*/ 7144 h 1588294"/>
                <a:gd name="connsiteX1" fmla="*/ 1505744 w 1505744"/>
                <a:gd name="connsiteY1" fmla="*/ 0 h 1588294"/>
                <a:gd name="connsiteX2" fmla="*/ 1212850 w 1505744"/>
                <a:gd name="connsiteY2" fmla="*/ 1588294 h 1588294"/>
                <a:gd name="connsiteX3" fmla="*/ 0 w 1505744"/>
                <a:gd name="connsiteY3" fmla="*/ 7144 h 1588294"/>
                <a:gd name="connsiteX0" fmla="*/ 0 w 300831"/>
                <a:gd name="connsiteY0" fmla="*/ 0 h 1604963"/>
                <a:gd name="connsiteX1" fmla="*/ 300831 w 300831"/>
                <a:gd name="connsiteY1" fmla="*/ 16669 h 1604963"/>
                <a:gd name="connsiteX2" fmla="*/ 7937 w 300831"/>
                <a:gd name="connsiteY2" fmla="*/ 1604963 h 1604963"/>
                <a:gd name="connsiteX3" fmla="*/ 0 w 300831"/>
                <a:gd name="connsiteY3" fmla="*/ 0 h 1604963"/>
                <a:gd name="connsiteX0" fmla="*/ 0 w 7937"/>
                <a:gd name="connsiteY0" fmla="*/ 0 h 1604963"/>
                <a:gd name="connsiteX1" fmla="*/ 7937 w 7937"/>
                <a:gd name="connsiteY1" fmla="*/ 1604963 h 1604963"/>
                <a:gd name="connsiteX2" fmla="*/ 0 w 7937"/>
                <a:gd name="connsiteY2" fmla="*/ 0 h 1604963"/>
              </a:gdLst>
              <a:ahLst/>
              <a:cxnLst>
                <a:cxn ang="0">
                  <a:pos x="connsiteX0" y="connsiteY0"/>
                </a:cxn>
                <a:cxn ang="0">
                  <a:pos x="connsiteX1" y="connsiteY1"/>
                </a:cxn>
                <a:cxn ang="0">
                  <a:pos x="connsiteX2" y="connsiteY2"/>
                </a:cxn>
              </a:cxnLst>
              <a:rect l="l" t="t" r="r" b="b"/>
              <a:pathLst>
                <a:path w="7937" h="1604963">
                  <a:moveTo>
                    <a:pt x="0" y="0"/>
                  </a:moveTo>
                  <a:cubicBezTo>
                    <a:pt x="2646" y="534988"/>
                    <a:pt x="5291" y="1069975"/>
                    <a:pt x="7937" y="1604963"/>
                  </a:cubicBezTo>
                  <a:cubicBezTo>
                    <a:pt x="5291" y="1069975"/>
                    <a:pt x="2646" y="534988"/>
                    <a:pt x="0" y="0"/>
                  </a:cubicBez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48" name="Group 147"/>
            <p:cNvGrpSpPr/>
            <p:nvPr/>
          </p:nvGrpSpPr>
          <p:grpSpPr>
            <a:xfrm>
              <a:off x="6399269" y="374477"/>
              <a:ext cx="1351674" cy="715560"/>
              <a:chOff x="8010339" y="5187507"/>
              <a:chExt cx="1351674" cy="715560"/>
            </a:xfrm>
          </p:grpSpPr>
          <p:sp>
            <p:nvSpPr>
              <p:cNvPr id="149" name="Rectangle 259"/>
              <p:cNvSpPr>
                <a:spLocks noChangeArrowheads="1"/>
              </p:cNvSpPr>
              <p:nvPr/>
            </p:nvSpPr>
            <p:spPr bwMode="auto">
              <a:xfrm>
                <a:off x="8010339" y="5187507"/>
                <a:ext cx="52151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2013</a:t>
                </a:r>
                <a:endParaRPr lang="en-US" altLang="en-US" sz="1350" dirty="0">
                  <a:solidFill>
                    <a:srgbClr val="30353A"/>
                  </a:solidFill>
                </a:endParaRPr>
              </a:p>
            </p:txBody>
          </p:sp>
          <p:sp>
            <p:nvSpPr>
              <p:cNvPr id="150" name="Rectangle 346"/>
              <p:cNvSpPr>
                <a:spLocks noChangeArrowheads="1"/>
              </p:cNvSpPr>
              <p:nvPr/>
            </p:nvSpPr>
            <p:spPr bwMode="auto">
              <a:xfrm>
                <a:off x="8020358" y="5543995"/>
                <a:ext cx="1341655" cy="35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Contextual intelligence expanded in Voyager </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and Blackwire Families</a:t>
                </a:r>
              </a:p>
            </p:txBody>
          </p:sp>
          <p:cxnSp>
            <p:nvCxnSpPr>
              <p:cNvPr id="151" name="Straight Connector 150"/>
              <p:cNvCxnSpPr/>
              <p:nvPr/>
            </p:nvCxnSpPr>
            <p:spPr>
              <a:xfrm>
                <a:off x="8013615" y="5492890"/>
                <a:ext cx="1263063"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pic>
          <p:nvPicPr>
            <p:cNvPr id="211" name="Picture 2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91821" y="1141475"/>
              <a:ext cx="1085850" cy="746125"/>
            </a:xfrm>
            <a:prstGeom prst="rect">
              <a:avLst/>
            </a:prstGeom>
            <a:ln w="9525" cmpd="sng">
              <a:noFill/>
            </a:ln>
            <a:effectLst/>
          </p:spPr>
        </p:pic>
      </p:grpSp>
      <p:grpSp>
        <p:nvGrpSpPr>
          <p:cNvPr id="248" name="Group 247"/>
          <p:cNvGrpSpPr/>
          <p:nvPr/>
        </p:nvGrpSpPr>
        <p:grpSpPr>
          <a:xfrm>
            <a:off x="6612678" y="2373189"/>
            <a:ext cx="779849" cy="1867650"/>
            <a:chOff x="7292903" y="3164252"/>
            <a:chExt cx="1039799" cy="2490200"/>
          </a:xfrm>
        </p:grpSpPr>
        <p:sp>
          <p:nvSpPr>
            <p:cNvPr id="32" name="Right Triangle 31"/>
            <p:cNvSpPr/>
            <p:nvPr/>
          </p:nvSpPr>
          <p:spPr>
            <a:xfrm>
              <a:off x="7781661" y="3164252"/>
              <a:ext cx="0" cy="807323"/>
            </a:xfrm>
            <a:custGeom>
              <a:avLst/>
              <a:gdLst>
                <a:gd name="connsiteX0" fmla="*/ 0 w 184944"/>
                <a:gd name="connsiteY0" fmla="*/ 1282812 h 1282812"/>
                <a:gd name="connsiteX1" fmla="*/ 0 w 184944"/>
                <a:gd name="connsiteY1" fmla="*/ 0 h 1282812"/>
                <a:gd name="connsiteX2" fmla="*/ 184944 w 184944"/>
                <a:gd name="connsiteY2" fmla="*/ 1282812 h 1282812"/>
                <a:gd name="connsiteX3" fmla="*/ 0 w 184944"/>
                <a:gd name="connsiteY3" fmla="*/ 1282812 h 1282812"/>
                <a:gd name="connsiteX0" fmla="*/ 0 w 0"/>
                <a:gd name="connsiteY0" fmla="*/ 1282812 h 1282812"/>
                <a:gd name="connsiteX1" fmla="*/ 0 w 0"/>
                <a:gd name="connsiteY1" fmla="*/ 0 h 1282812"/>
                <a:gd name="connsiteX2" fmla="*/ 0 w 0"/>
                <a:gd name="connsiteY2" fmla="*/ 1282812 h 1282812"/>
              </a:gdLst>
              <a:ahLst/>
              <a:cxnLst>
                <a:cxn ang="0">
                  <a:pos x="connsiteX0" y="connsiteY0"/>
                </a:cxn>
                <a:cxn ang="0">
                  <a:pos x="connsiteX1" y="connsiteY1"/>
                </a:cxn>
                <a:cxn ang="0">
                  <a:pos x="connsiteX2" y="connsiteY2"/>
                </a:cxn>
              </a:cxnLst>
              <a:rect l="l" t="t" r="r" b="b"/>
              <a:pathLst>
                <a:path h="1282812">
                  <a:moveTo>
                    <a:pt x="0" y="1282812"/>
                  </a:moveTo>
                  <a:lnTo>
                    <a:pt x="0" y="0"/>
                  </a:lnTo>
                  <a:lnTo>
                    <a:pt x="0" y="1282812"/>
                  </a:lnTo>
                  <a:close/>
                </a:path>
              </a:pathLst>
            </a:custGeom>
            <a:no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43" name="Group 142"/>
            <p:cNvGrpSpPr/>
            <p:nvPr/>
          </p:nvGrpSpPr>
          <p:grpSpPr>
            <a:xfrm>
              <a:off x="7314071" y="4819200"/>
              <a:ext cx="1018631" cy="835252"/>
              <a:chOff x="8177671" y="5251011"/>
              <a:chExt cx="1018631" cy="835252"/>
            </a:xfrm>
          </p:grpSpPr>
          <p:sp>
            <p:nvSpPr>
              <p:cNvPr id="138" name="Rectangle 259"/>
              <p:cNvSpPr>
                <a:spLocks noChangeArrowheads="1"/>
              </p:cNvSpPr>
              <p:nvPr/>
            </p:nvSpPr>
            <p:spPr bwMode="auto">
              <a:xfrm>
                <a:off x="8182858" y="5251011"/>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2014</a:t>
                </a:r>
                <a:endParaRPr lang="en-US" altLang="en-US" sz="1350" dirty="0">
                  <a:solidFill>
                    <a:srgbClr val="30353A"/>
                  </a:solidFill>
                </a:endParaRPr>
              </a:p>
            </p:txBody>
          </p:sp>
          <p:sp>
            <p:nvSpPr>
              <p:cNvPr id="139" name="Rectangle 346"/>
              <p:cNvSpPr>
                <a:spLocks noChangeArrowheads="1"/>
              </p:cNvSpPr>
              <p:nvPr/>
            </p:nvSpPr>
            <p:spPr bwMode="auto">
              <a:xfrm>
                <a:off x="8190451" y="5607499"/>
                <a:ext cx="984758" cy="478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Voyager Edge blends contextual intelligence and minimalist design </a:t>
                </a:r>
              </a:p>
            </p:txBody>
          </p:sp>
          <p:cxnSp>
            <p:nvCxnSpPr>
              <p:cNvPr id="140" name="Straight Connector 139"/>
              <p:cNvCxnSpPr/>
              <p:nvPr/>
            </p:nvCxnSpPr>
            <p:spPr>
              <a:xfrm>
                <a:off x="8177671" y="5556394"/>
                <a:ext cx="1018631"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pic>
          <p:nvPicPr>
            <p:cNvPr id="212" name="Picture 2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92903" y="4048619"/>
              <a:ext cx="982088" cy="746125"/>
            </a:xfrm>
            <a:prstGeom prst="rect">
              <a:avLst/>
            </a:prstGeom>
            <a:ln w="9525" cmpd="sng">
              <a:noFill/>
            </a:ln>
            <a:effectLst/>
          </p:spPr>
        </p:pic>
      </p:grpSp>
      <p:grpSp>
        <p:nvGrpSpPr>
          <p:cNvPr id="250" name="Group 249"/>
          <p:cNvGrpSpPr/>
          <p:nvPr/>
        </p:nvGrpSpPr>
        <p:grpSpPr>
          <a:xfrm>
            <a:off x="5358349" y="2373253"/>
            <a:ext cx="1137047" cy="2325541"/>
            <a:chOff x="5620464" y="3164336"/>
            <a:chExt cx="1516063" cy="3100722"/>
          </a:xfrm>
        </p:grpSpPr>
        <p:grpSp>
          <p:nvGrpSpPr>
            <p:cNvPr id="163" name="Group 162"/>
            <p:cNvGrpSpPr/>
            <p:nvPr/>
          </p:nvGrpSpPr>
          <p:grpSpPr>
            <a:xfrm>
              <a:off x="5620464" y="5314113"/>
              <a:ext cx="1516063" cy="950945"/>
              <a:chOff x="4737100" y="3931140"/>
              <a:chExt cx="1516063" cy="950945"/>
            </a:xfrm>
          </p:grpSpPr>
          <p:sp>
            <p:nvSpPr>
              <p:cNvPr id="164" name="Rectangle 319"/>
              <p:cNvSpPr>
                <a:spLocks noChangeArrowheads="1"/>
              </p:cNvSpPr>
              <p:nvPr/>
            </p:nvSpPr>
            <p:spPr bwMode="auto">
              <a:xfrm>
                <a:off x="4737100" y="3962400"/>
                <a:ext cx="15160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65" name="Rectangle 259"/>
              <p:cNvSpPr>
                <a:spLocks noChangeArrowheads="1"/>
              </p:cNvSpPr>
              <p:nvPr/>
            </p:nvSpPr>
            <p:spPr bwMode="auto">
              <a:xfrm>
                <a:off x="4964021" y="3931140"/>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2011</a:t>
                </a:r>
                <a:endParaRPr lang="en-US" altLang="en-US" sz="1350" dirty="0">
                  <a:solidFill>
                    <a:srgbClr val="30353A"/>
                  </a:solidFill>
                </a:endParaRPr>
              </a:p>
            </p:txBody>
          </p:sp>
          <p:sp>
            <p:nvSpPr>
              <p:cNvPr id="166" name="Rectangle 346"/>
              <p:cNvSpPr>
                <a:spLocks noChangeArrowheads="1"/>
              </p:cNvSpPr>
              <p:nvPr/>
            </p:nvSpPr>
            <p:spPr bwMode="auto">
              <a:xfrm>
                <a:off x="4979577" y="4283630"/>
                <a:ext cx="1081722" cy="598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Contextual intelligence introduced with Voyager PRO UC</a:t>
                </a:r>
              </a:p>
              <a:p>
                <a:pPr defTabSz="685800">
                  <a:lnSpc>
                    <a:spcPts val="675"/>
                  </a:lnSpc>
                </a:pPr>
                <a:endParaRPr lang="en-US" altLang="en-US" sz="750" dirty="0">
                  <a:solidFill>
                    <a:srgbClr val="30353A"/>
                  </a:solidFill>
                  <a:latin typeface="Calibri" panose="020F0502020204030204" pitchFamily="34" charset="0"/>
                </a:endParaRPr>
              </a:p>
            </p:txBody>
          </p:sp>
          <p:cxnSp>
            <p:nvCxnSpPr>
              <p:cNvPr id="167" name="Straight Connector 166"/>
              <p:cNvCxnSpPr/>
              <p:nvPr/>
            </p:nvCxnSpPr>
            <p:spPr>
              <a:xfrm>
                <a:off x="4964022" y="4234035"/>
                <a:ext cx="1038545"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40" name="Rectangle 239"/>
            <p:cNvSpPr/>
            <p:nvPr/>
          </p:nvSpPr>
          <p:spPr>
            <a:xfrm>
              <a:off x="5720359" y="4564413"/>
              <a:ext cx="1088136" cy="747094"/>
            </a:xfrm>
            <a:prstGeom prst="rect">
              <a:avLst/>
            </a:prstGeom>
            <a:no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ight Triangle 2"/>
            <p:cNvSpPr/>
            <p:nvPr/>
          </p:nvSpPr>
          <p:spPr>
            <a:xfrm rot="10800000" flipH="1">
              <a:off x="6248174" y="3164336"/>
              <a:ext cx="0" cy="1392145"/>
            </a:xfrm>
            <a:custGeom>
              <a:avLst/>
              <a:gdLst>
                <a:gd name="connsiteX0" fmla="*/ 0 w 184944"/>
                <a:gd name="connsiteY0" fmla="*/ 249765 h 249765"/>
                <a:gd name="connsiteX1" fmla="*/ 0 w 184944"/>
                <a:gd name="connsiteY1" fmla="*/ 0 h 249765"/>
                <a:gd name="connsiteX2" fmla="*/ 184944 w 184944"/>
                <a:gd name="connsiteY2" fmla="*/ 249765 h 249765"/>
                <a:gd name="connsiteX3" fmla="*/ 0 w 184944"/>
                <a:gd name="connsiteY3" fmla="*/ 249765 h 249765"/>
                <a:gd name="connsiteX0" fmla="*/ 0 w 0"/>
                <a:gd name="connsiteY0" fmla="*/ 249765 h 249765"/>
                <a:gd name="connsiteX1" fmla="*/ 0 w 0"/>
                <a:gd name="connsiteY1" fmla="*/ 0 h 249765"/>
                <a:gd name="connsiteX2" fmla="*/ 0 w 0"/>
                <a:gd name="connsiteY2" fmla="*/ 249765 h 249765"/>
              </a:gdLst>
              <a:ahLst/>
              <a:cxnLst>
                <a:cxn ang="0">
                  <a:pos x="connsiteX0" y="connsiteY0"/>
                </a:cxn>
                <a:cxn ang="0">
                  <a:pos x="connsiteX1" y="connsiteY1"/>
                </a:cxn>
                <a:cxn ang="0">
                  <a:pos x="connsiteX2" y="connsiteY2"/>
                </a:cxn>
              </a:cxnLst>
              <a:rect l="l" t="t" r="r" b="b"/>
              <a:pathLst>
                <a:path h="249765">
                  <a:moveTo>
                    <a:pt x="0" y="249765"/>
                  </a:moveTo>
                  <a:lnTo>
                    <a:pt x="0" y="0"/>
                  </a:lnTo>
                  <a:lnTo>
                    <a:pt x="0" y="249765"/>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grpSp>
        <p:nvGrpSpPr>
          <p:cNvPr id="247" name="Group 246"/>
          <p:cNvGrpSpPr/>
          <p:nvPr/>
        </p:nvGrpSpPr>
        <p:grpSpPr>
          <a:xfrm>
            <a:off x="6979246" y="794880"/>
            <a:ext cx="910628" cy="1570350"/>
            <a:chOff x="7781661" y="1059840"/>
            <a:chExt cx="1214171" cy="2093800"/>
          </a:xfrm>
        </p:grpSpPr>
        <p:sp>
          <p:nvSpPr>
            <p:cNvPr id="31" name="Right Triangle 30"/>
            <p:cNvSpPr/>
            <p:nvPr/>
          </p:nvSpPr>
          <p:spPr>
            <a:xfrm>
              <a:off x="8685680" y="2929998"/>
              <a:ext cx="69" cy="223642"/>
            </a:xfrm>
            <a:custGeom>
              <a:avLst/>
              <a:gdLst>
                <a:gd name="connsiteX0" fmla="*/ 0 w 184944"/>
                <a:gd name="connsiteY0" fmla="*/ 324000 h 324000"/>
                <a:gd name="connsiteX1" fmla="*/ 0 w 184944"/>
                <a:gd name="connsiteY1" fmla="*/ 0 h 324000"/>
                <a:gd name="connsiteX2" fmla="*/ 184944 w 184944"/>
                <a:gd name="connsiteY2" fmla="*/ 324000 h 324000"/>
                <a:gd name="connsiteX3" fmla="*/ 0 w 184944"/>
                <a:gd name="connsiteY3" fmla="*/ 324000 h 324000"/>
                <a:gd name="connsiteX0" fmla="*/ 0 w 0"/>
                <a:gd name="connsiteY0" fmla="*/ 324000 h 324000"/>
                <a:gd name="connsiteX1" fmla="*/ 0 w 0"/>
                <a:gd name="connsiteY1" fmla="*/ 0 h 324000"/>
                <a:gd name="connsiteX2" fmla="*/ 0 w 0"/>
                <a:gd name="connsiteY2" fmla="*/ 324000 h 324000"/>
              </a:gdLst>
              <a:ahLst/>
              <a:cxnLst>
                <a:cxn ang="0">
                  <a:pos x="connsiteX0" y="connsiteY0"/>
                </a:cxn>
                <a:cxn ang="0">
                  <a:pos x="connsiteX1" y="connsiteY1"/>
                </a:cxn>
                <a:cxn ang="0">
                  <a:pos x="connsiteX2" y="connsiteY2"/>
                </a:cxn>
              </a:cxnLst>
              <a:rect l="l" t="t" r="r" b="b"/>
              <a:pathLst>
                <a:path h="324000">
                  <a:moveTo>
                    <a:pt x="0" y="324000"/>
                  </a:moveTo>
                  <a:lnTo>
                    <a:pt x="0" y="0"/>
                  </a:lnTo>
                  <a:lnTo>
                    <a:pt x="0" y="324000"/>
                  </a:lnTo>
                  <a:close/>
                </a:path>
              </a:pathLst>
            </a:cu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215" name="Group 214"/>
            <p:cNvGrpSpPr/>
            <p:nvPr/>
          </p:nvGrpSpPr>
          <p:grpSpPr>
            <a:xfrm>
              <a:off x="7856593" y="1059840"/>
              <a:ext cx="1139239" cy="1074633"/>
              <a:chOff x="8010339" y="5084475"/>
              <a:chExt cx="1139239" cy="1074633"/>
            </a:xfrm>
          </p:grpSpPr>
          <p:sp>
            <p:nvSpPr>
              <p:cNvPr id="216" name="Rectangle 259"/>
              <p:cNvSpPr>
                <a:spLocks noChangeArrowheads="1"/>
              </p:cNvSpPr>
              <p:nvPr/>
            </p:nvSpPr>
            <p:spPr bwMode="auto">
              <a:xfrm>
                <a:off x="8010339" y="5084475"/>
                <a:ext cx="52151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b="1" dirty="0">
                    <a:solidFill>
                      <a:srgbClr val="30353A"/>
                    </a:solidFill>
                    <a:latin typeface="Calibri" panose="020F0502020204030204" pitchFamily="34" charset="0"/>
                  </a:rPr>
                  <a:t>2015</a:t>
                </a:r>
                <a:endParaRPr lang="en-US" altLang="en-US" sz="1350" dirty="0">
                  <a:solidFill>
                    <a:srgbClr val="30353A"/>
                  </a:solidFill>
                </a:endParaRPr>
              </a:p>
            </p:txBody>
          </p:sp>
          <p:sp>
            <p:nvSpPr>
              <p:cNvPr id="236" name="Rectangle 346"/>
              <p:cNvSpPr>
                <a:spLocks noChangeArrowheads="1"/>
              </p:cNvSpPr>
              <p:nvPr/>
            </p:nvSpPr>
            <p:spPr bwMode="auto">
              <a:xfrm>
                <a:off x="8020356" y="5440963"/>
                <a:ext cx="1071014" cy="718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lnSpc>
                    <a:spcPts val="675"/>
                  </a:lnSpc>
                </a:pPr>
                <a:r>
                  <a:rPr lang="en-US" sz="750" dirty="0">
                    <a:solidFill>
                      <a:srgbClr val="30353A"/>
                    </a:solidFill>
                    <a:latin typeface="Calibri" panose="020F0502020204030204" pitchFamily="34" charset="0"/>
                    <a:sym typeface="Gesta Regular" charset="0"/>
                  </a:rPr>
                  <a:t>Voyager Focus UC </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brings together</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UC, context,</a:t>
                </a:r>
                <a:br>
                  <a:rPr lang="en-US" sz="750" dirty="0">
                    <a:solidFill>
                      <a:srgbClr val="30353A"/>
                    </a:solidFill>
                    <a:latin typeface="Calibri" panose="020F0502020204030204" pitchFamily="34" charset="0"/>
                    <a:sym typeface="Gesta Regular" charset="0"/>
                  </a:rPr>
                </a:br>
                <a:r>
                  <a:rPr lang="en-US" sz="750" dirty="0">
                    <a:solidFill>
                      <a:srgbClr val="30353A"/>
                    </a:solidFill>
                    <a:latin typeface="Calibri" panose="020F0502020204030204" pitchFamily="34" charset="0"/>
                    <a:sym typeface="Gesta Regular" charset="0"/>
                  </a:rPr>
                  <a:t>wireless, and Active Noise Cancellation</a:t>
                </a:r>
                <a:br>
                  <a:rPr lang="en-US" sz="750" dirty="0">
                    <a:solidFill>
                      <a:srgbClr val="30353A"/>
                    </a:solidFill>
                    <a:latin typeface="Calibri" panose="020F0502020204030204" pitchFamily="34" charset="0"/>
                    <a:sym typeface="Gesta Regular" charset="0"/>
                  </a:rPr>
                </a:br>
                <a:endParaRPr lang="en-US" sz="750" dirty="0">
                  <a:solidFill>
                    <a:srgbClr val="30353A"/>
                  </a:solidFill>
                  <a:latin typeface="Calibri" panose="020F0502020204030204" pitchFamily="34" charset="0"/>
                  <a:sym typeface="Gesta Regular" charset="0"/>
                </a:endParaRPr>
              </a:p>
            </p:txBody>
          </p:sp>
          <p:cxnSp>
            <p:nvCxnSpPr>
              <p:cNvPr id="237" name="Straight Connector 236"/>
              <p:cNvCxnSpPr/>
              <p:nvPr/>
            </p:nvCxnSpPr>
            <p:spPr>
              <a:xfrm>
                <a:off x="8013615" y="5389858"/>
                <a:ext cx="1135963" cy="0"/>
              </a:xfrm>
              <a:prstGeom prst="line">
                <a:avLst/>
              </a:prstGeom>
              <a:ln w="12700">
                <a:solidFill>
                  <a:srgbClr val="5C6670"/>
                </a:solidFill>
              </a:ln>
              <a:effectLst/>
            </p:spPr>
            <p:style>
              <a:lnRef idx="2">
                <a:schemeClr val="accent1"/>
              </a:lnRef>
              <a:fillRef idx="0">
                <a:schemeClr val="accent1"/>
              </a:fillRef>
              <a:effectRef idx="1">
                <a:schemeClr val="accent1"/>
              </a:effectRef>
              <a:fontRef idx="minor">
                <a:schemeClr val="tx1"/>
              </a:fontRef>
            </p:style>
          </p:cxnSp>
        </p:grpSp>
        <p:sp>
          <p:nvSpPr>
            <p:cNvPr id="239" name="Rectangle 238"/>
            <p:cNvSpPr/>
            <p:nvPr/>
          </p:nvSpPr>
          <p:spPr>
            <a:xfrm>
              <a:off x="7781661" y="1080473"/>
              <a:ext cx="1214171" cy="1845588"/>
            </a:xfrm>
            <a:prstGeom prst="rect">
              <a:avLst/>
            </a:pr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8" name="Picture 2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43351" y="2027684"/>
              <a:ext cx="727353" cy="875647"/>
            </a:xfrm>
            <a:prstGeom prst="rect">
              <a:avLst/>
            </a:prstGeom>
          </p:spPr>
        </p:pic>
      </p:grpSp>
      <p:pic>
        <p:nvPicPr>
          <p:cNvPr id="25" name="Picture 2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14630" y="3495916"/>
            <a:ext cx="536341" cy="483917"/>
          </a:xfrm>
          <a:prstGeom prst="rect">
            <a:avLst/>
          </a:prstGeom>
        </p:spPr>
      </p:pic>
      <p:sp>
        <p:nvSpPr>
          <p:cNvPr id="4" name="Rectangle 6"/>
          <p:cNvSpPr>
            <a:spLocks noChangeArrowheads="1"/>
          </p:cNvSpPr>
          <p:nvPr/>
        </p:nvSpPr>
        <p:spPr bwMode="auto">
          <a:xfrm>
            <a:off x="1330909" y="2345930"/>
            <a:ext cx="6461522" cy="39290"/>
          </a:xfrm>
          <a:prstGeom prst="rect">
            <a:avLst/>
          </a:prstGeom>
          <a:solidFill>
            <a:schemeClr val="accent3"/>
          </a:solidFill>
          <a:ln>
            <a:noFill/>
          </a:ln>
          <a:effectLst/>
          <a:extLst/>
        </p:spPr>
        <p:txBody>
          <a:bodyPr vert="horz" wrap="square" lIns="68580" tIns="34290" rIns="68580" bIns="34290" numCol="1" anchor="t" anchorCtr="0" compatLnSpc="1">
            <a:prstTxWarp prst="textNoShape">
              <a:avLst/>
            </a:prstTxWarp>
          </a:bodyPr>
          <a:lstStyle/>
          <a:p>
            <a:endParaRPr lang="en-GB" sz="1350">
              <a:ln>
                <a:solidFill>
                  <a:schemeClr val="accent1"/>
                </a:solidFill>
              </a:ln>
            </a:endParaRPr>
          </a:p>
        </p:txBody>
      </p:sp>
      <p:sp>
        <p:nvSpPr>
          <p:cNvPr id="267" name="Freeform 266"/>
          <p:cNvSpPr>
            <a:spLocks/>
          </p:cNvSpPr>
          <p:nvPr/>
        </p:nvSpPr>
        <p:spPr bwMode="auto">
          <a:xfrm>
            <a:off x="1440656" y="1019023"/>
            <a:ext cx="822561" cy="1099100"/>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69" name="Freeform 268"/>
          <p:cNvSpPr>
            <a:spLocks/>
          </p:cNvSpPr>
          <p:nvPr/>
        </p:nvSpPr>
        <p:spPr bwMode="auto">
          <a:xfrm>
            <a:off x="1481698" y="2581998"/>
            <a:ext cx="681281" cy="1370052"/>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70" name="Freeform 269"/>
          <p:cNvSpPr>
            <a:spLocks/>
          </p:cNvSpPr>
          <p:nvPr/>
        </p:nvSpPr>
        <p:spPr bwMode="auto">
          <a:xfrm>
            <a:off x="2266294" y="3081732"/>
            <a:ext cx="848073" cy="1414861"/>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72" name="Freeform 271"/>
          <p:cNvSpPr>
            <a:spLocks/>
          </p:cNvSpPr>
          <p:nvPr/>
        </p:nvSpPr>
        <p:spPr bwMode="auto">
          <a:xfrm>
            <a:off x="4484405" y="2974838"/>
            <a:ext cx="848073" cy="1237919"/>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74" name="Freeform 273"/>
          <p:cNvSpPr>
            <a:spLocks/>
          </p:cNvSpPr>
          <p:nvPr/>
        </p:nvSpPr>
        <p:spPr bwMode="auto">
          <a:xfrm>
            <a:off x="5462701" y="3423828"/>
            <a:ext cx="848073" cy="1237919"/>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76" name="Freeform 275"/>
          <p:cNvSpPr>
            <a:spLocks/>
          </p:cNvSpPr>
          <p:nvPr/>
        </p:nvSpPr>
        <p:spPr bwMode="auto">
          <a:xfrm>
            <a:off x="6562868" y="2983984"/>
            <a:ext cx="833627" cy="1310204"/>
          </a:xfrm>
          <a:custGeom>
            <a:avLst/>
            <a:gdLst>
              <a:gd name="connsiteX0" fmla="*/ 0 w 1516063"/>
              <a:gd name="connsiteY0" fmla="*/ 0 h 1744209"/>
              <a:gd name="connsiteX1" fmla="*/ 1516063 w 1516063"/>
              <a:gd name="connsiteY1" fmla="*/ 0 h 1744209"/>
              <a:gd name="connsiteX2" fmla="*/ 1516063 w 1516063"/>
              <a:gd name="connsiteY2" fmla="*/ 1744209 h 1744209"/>
              <a:gd name="connsiteX3" fmla="*/ 0 w 1516063"/>
              <a:gd name="connsiteY3" fmla="*/ 1744209 h 1744209"/>
            </a:gdLst>
            <a:ahLst/>
            <a:cxnLst>
              <a:cxn ang="0">
                <a:pos x="connsiteX0" y="connsiteY0"/>
              </a:cxn>
              <a:cxn ang="0">
                <a:pos x="connsiteX1" y="connsiteY1"/>
              </a:cxn>
              <a:cxn ang="0">
                <a:pos x="connsiteX2" y="connsiteY2"/>
              </a:cxn>
              <a:cxn ang="0">
                <a:pos x="connsiteX3" y="connsiteY3"/>
              </a:cxn>
            </a:cxnLst>
            <a:rect l="l" t="t" r="r" b="b"/>
            <a:pathLst>
              <a:path w="1516063" h="1744209">
                <a:moveTo>
                  <a:pt x="0" y="0"/>
                </a:moveTo>
                <a:lnTo>
                  <a:pt x="1516063" y="0"/>
                </a:lnTo>
                <a:lnTo>
                  <a:pt x="1516063" y="1744209"/>
                </a:lnTo>
                <a:lnTo>
                  <a:pt x="0" y="1744209"/>
                </a:lnTo>
                <a:close/>
              </a:path>
            </a:pathLst>
          </a:custGeom>
          <a:noFill/>
          <a:ln>
            <a:solidFill>
              <a:schemeClr val="accent5"/>
            </a:solidFill>
          </a:ln>
        </p:spPr>
        <p:txBody>
          <a:bodyPr vert="horz" wrap="square" lIns="68580" tIns="34290" rIns="68580" bIns="34290" numCol="1" anchor="t" anchorCtr="0" compatLnSpc="1">
            <a:prstTxWarp prst="textNoShape">
              <a:avLst/>
            </a:prstTxWarp>
            <a:noAutofit/>
          </a:bodyPr>
          <a:lstStyle/>
          <a:p>
            <a:endParaRPr lang="en-GB" sz="1350"/>
          </a:p>
        </p:txBody>
      </p:sp>
      <p:sp>
        <p:nvSpPr>
          <p:cNvPr id="280" name="Rectangle 279"/>
          <p:cNvSpPr/>
          <p:nvPr/>
        </p:nvSpPr>
        <p:spPr>
          <a:xfrm>
            <a:off x="5875935" y="304672"/>
            <a:ext cx="1016271" cy="1135388"/>
          </a:xfrm>
          <a:prstGeom prst="rect">
            <a:avLst/>
          </a:prstGeom>
          <a:noFill/>
          <a:ln w="9525" cmpd="sng">
            <a:solidFill>
              <a:srgbClr val="5C66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31581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bwMode="ltGray">
          <a:xfrm>
            <a:off x="3241249" y="945087"/>
            <a:ext cx="2726000" cy="3524738"/>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solidFill>
                <a:prstClr val="white"/>
              </a:solidFill>
            </a:endParaRPr>
          </a:p>
        </p:txBody>
      </p:sp>
      <p:sp>
        <p:nvSpPr>
          <p:cNvPr id="47" name="Rectangle 46"/>
          <p:cNvSpPr/>
          <p:nvPr/>
        </p:nvSpPr>
        <p:spPr>
          <a:xfrm>
            <a:off x="3241253" y="944511"/>
            <a:ext cx="2726001" cy="381401"/>
          </a:xfrm>
          <a:prstGeom prst="rect">
            <a:avLst/>
          </a:prstGeom>
          <a:solidFill>
            <a:srgbClr val="D63E29"/>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300" dirty="0">
                <a:solidFill>
                  <a:prstClr val="white"/>
                </a:solidFill>
                <a:latin typeface="Calibri" panose="020F0502020204030204" pitchFamily="34" charset="0"/>
              </a:rPr>
              <a:t>Mobile Stereo</a:t>
            </a:r>
          </a:p>
        </p:txBody>
      </p:sp>
      <p:sp>
        <p:nvSpPr>
          <p:cNvPr id="44" name="Rounded Rectangle 43"/>
          <p:cNvSpPr/>
          <p:nvPr/>
        </p:nvSpPr>
        <p:spPr bwMode="ltGray">
          <a:xfrm>
            <a:off x="423600" y="945663"/>
            <a:ext cx="2726000" cy="3524738"/>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solidFill>
                <a:prstClr val="white"/>
              </a:solidFill>
            </a:endParaRPr>
          </a:p>
        </p:txBody>
      </p:sp>
      <p:sp>
        <p:nvSpPr>
          <p:cNvPr id="45" name="Rectangle 44"/>
          <p:cNvSpPr/>
          <p:nvPr/>
        </p:nvSpPr>
        <p:spPr>
          <a:xfrm>
            <a:off x="423604" y="945087"/>
            <a:ext cx="2726001" cy="381401"/>
          </a:xfrm>
          <a:prstGeom prst="rect">
            <a:avLst/>
          </a:prstGeom>
          <a:solidFill>
            <a:srgbClr val="D63E29"/>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sz="1400" dirty="0">
                <a:solidFill>
                  <a:prstClr val="white"/>
                </a:solidFill>
                <a:latin typeface="Calibri" panose="020F0502020204030204" pitchFamily="34" charset="0"/>
              </a:rPr>
              <a:t>Enterprise &amp; Unified Communications</a:t>
            </a:r>
          </a:p>
        </p:txBody>
      </p:sp>
      <p:sp>
        <p:nvSpPr>
          <p:cNvPr id="7" name="Slide Number Placeholder 6"/>
          <p:cNvSpPr>
            <a:spLocks noGrp="1"/>
          </p:cNvSpPr>
          <p:nvPr>
            <p:ph type="sldNum" sz="quarter" idx="10"/>
          </p:nvPr>
        </p:nvSpPr>
        <p:spPr/>
        <p:txBody>
          <a:bodyPr/>
          <a:lstStyle/>
          <a:p>
            <a:fld id="{A608AA57-48A1-7743-9DE3-E472877549D6}" type="slidenum">
              <a:rPr lang="en-US" smtClean="0"/>
              <a:pPr/>
              <a:t>7</a:t>
            </a:fld>
            <a:endParaRPr lang="en-US" dirty="0"/>
          </a:p>
        </p:txBody>
      </p:sp>
      <p:sp>
        <p:nvSpPr>
          <p:cNvPr id="4" name="Footer Placeholder 3"/>
          <p:cNvSpPr>
            <a:spLocks noGrp="1"/>
          </p:cNvSpPr>
          <p:nvPr>
            <p:ph type="ftr" sz="quarter" idx="11"/>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
        <p:nvSpPr>
          <p:cNvPr id="2" name="Title 1"/>
          <p:cNvSpPr>
            <a:spLocks noGrp="1"/>
          </p:cNvSpPr>
          <p:nvPr>
            <p:ph type="title"/>
          </p:nvPr>
        </p:nvSpPr>
        <p:spPr/>
        <p:txBody>
          <a:bodyPr/>
          <a:lstStyle/>
          <a:p>
            <a:r>
              <a:rPr lang="en-US" dirty="0"/>
              <a:t>Product Portfolio</a:t>
            </a:r>
          </a:p>
        </p:txBody>
      </p:sp>
      <p:pic>
        <p:nvPicPr>
          <p:cNvPr id="19"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259109" y="1512623"/>
            <a:ext cx="1083836" cy="823426"/>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993308" y="2328099"/>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Voyager Edge UC</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3720" b="9324"/>
          <a:stretch/>
        </p:blipFill>
        <p:spPr>
          <a:xfrm>
            <a:off x="1275011" y="2818577"/>
            <a:ext cx="1052033" cy="1313225"/>
          </a:xfrm>
          <a:prstGeom prst="rect">
            <a:avLst/>
          </a:prstGeom>
        </p:spPr>
      </p:pic>
      <p:sp>
        <p:nvSpPr>
          <p:cNvPr id="22" name="TextBox 21"/>
          <p:cNvSpPr txBox="1"/>
          <p:nvPr/>
        </p:nvSpPr>
        <p:spPr>
          <a:xfrm>
            <a:off x="970279" y="4131802"/>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Savi Family</a:t>
            </a:r>
          </a:p>
        </p:txBody>
      </p:sp>
      <p:pic>
        <p:nvPicPr>
          <p:cNvPr id="35" name="Picture 34"/>
          <p:cNvPicPr>
            <a:picLocks noChangeAspect="1"/>
          </p:cNvPicPr>
          <p:nvPr/>
        </p:nvPicPr>
        <p:blipFill rotWithShape="1">
          <a:blip r:embed="rId4" cstate="screen">
            <a:extLst>
              <a:ext uri="{28A0092B-C50C-407E-A947-70E740481C1C}">
                <a14:useLocalDpi xmlns:a14="http://schemas.microsoft.com/office/drawing/2010/main"/>
              </a:ext>
            </a:extLst>
          </a:blip>
          <a:srcRect l="8074" r="10436"/>
          <a:stretch/>
        </p:blipFill>
        <p:spPr>
          <a:xfrm>
            <a:off x="3847705" y="2969219"/>
            <a:ext cx="1431653" cy="1011938"/>
          </a:xfrm>
          <a:prstGeom prst="rect">
            <a:avLst/>
          </a:prstGeom>
        </p:spPr>
      </p:pic>
      <p:pic>
        <p:nvPicPr>
          <p:cNvPr id="38" name="Picture 37"/>
          <p:cNvPicPr>
            <a:picLocks noChangeAspect="1"/>
          </p:cNvPicPr>
          <p:nvPr/>
        </p:nvPicPr>
        <p:blipFill rotWithShape="1">
          <a:blip r:embed="rId5"/>
          <a:srcRect t="3181" b="28401"/>
          <a:stretch/>
        </p:blipFill>
        <p:spPr>
          <a:xfrm>
            <a:off x="3800777" y="1393250"/>
            <a:ext cx="1606939" cy="1014548"/>
          </a:xfrm>
          <a:prstGeom prst="rect">
            <a:avLst/>
          </a:prstGeom>
        </p:spPr>
      </p:pic>
      <p:sp>
        <p:nvSpPr>
          <p:cNvPr id="48" name="TextBox 47"/>
          <p:cNvSpPr txBox="1"/>
          <p:nvPr/>
        </p:nvSpPr>
        <p:spPr>
          <a:xfrm>
            <a:off x="3759940" y="2325768"/>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BackBeat SENSE</a:t>
            </a:r>
          </a:p>
        </p:txBody>
      </p:sp>
      <p:sp>
        <p:nvSpPr>
          <p:cNvPr id="49" name="Rounded Rectangle 48"/>
          <p:cNvSpPr/>
          <p:nvPr/>
        </p:nvSpPr>
        <p:spPr bwMode="ltGray">
          <a:xfrm>
            <a:off x="6058893" y="944511"/>
            <a:ext cx="2726000" cy="3524738"/>
          </a:xfrm>
          <a:prstGeom prst="roundRect">
            <a:avLst>
              <a:gd name="adj" fmla="val 0"/>
            </a:avLst>
          </a:prstGeom>
          <a:solidFill>
            <a:schemeClr val="bg1"/>
          </a:solidFill>
          <a:ln>
            <a:noFill/>
          </a:ln>
          <a:effectLst>
            <a:outerShdw blurRad="228600" dist="254000" dir="4200000" sx="93000" sy="93000" algn="tl" rotWithShape="0">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2124" tIns="41061" rIns="82124" bIns="41061" rtlCol="0" anchor="ctr">
            <a:noAutofit/>
          </a:bodyPr>
          <a:lstStyle/>
          <a:p>
            <a:pPr algn="ctr">
              <a:lnSpc>
                <a:spcPct val="90000"/>
              </a:lnSpc>
              <a:spcBef>
                <a:spcPts val="600"/>
              </a:spcBef>
            </a:pPr>
            <a:endParaRPr lang="en-US" dirty="0">
              <a:solidFill>
                <a:prstClr val="white"/>
              </a:solidFill>
            </a:endParaRPr>
          </a:p>
        </p:txBody>
      </p:sp>
      <p:sp>
        <p:nvSpPr>
          <p:cNvPr id="50" name="Rectangle 49"/>
          <p:cNvSpPr/>
          <p:nvPr/>
        </p:nvSpPr>
        <p:spPr>
          <a:xfrm>
            <a:off x="6058897" y="943935"/>
            <a:ext cx="2726001" cy="381401"/>
          </a:xfrm>
          <a:prstGeom prst="rect">
            <a:avLst/>
          </a:prstGeom>
          <a:solidFill>
            <a:srgbClr val="D63E29"/>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300" dirty="0">
                <a:solidFill>
                  <a:prstClr val="white"/>
                </a:solidFill>
                <a:latin typeface="Calibri" panose="020F0502020204030204" pitchFamily="34" charset="0"/>
              </a:rPr>
              <a:t>Gaming</a:t>
            </a:r>
          </a:p>
        </p:txBody>
      </p:sp>
      <p:sp>
        <p:nvSpPr>
          <p:cNvPr id="51" name="TextBox 50"/>
          <p:cNvSpPr txBox="1"/>
          <p:nvPr/>
        </p:nvSpPr>
        <p:spPr>
          <a:xfrm>
            <a:off x="3755812" y="4137483"/>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BackBeat FIT</a:t>
            </a:r>
          </a:p>
        </p:txBody>
      </p:sp>
      <p:pic>
        <p:nvPicPr>
          <p:cNvPr id="52" name="Picture 51"/>
          <p:cNvPicPr>
            <a:picLocks noChangeAspect="1"/>
          </p:cNvPicPr>
          <p:nvPr/>
        </p:nvPicPr>
        <p:blipFill rotWithShape="1">
          <a:blip r:embed="rId6">
            <a:extLst>
              <a:ext uri="{28A0092B-C50C-407E-A947-70E740481C1C}">
                <a14:useLocalDpi xmlns:a14="http://schemas.microsoft.com/office/drawing/2010/main" val="0"/>
              </a:ext>
            </a:extLst>
          </a:blip>
          <a:srcRect l="6651" t="6822" r="9069" b="24259"/>
          <a:stretch/>
        </p:blipFill>
        <p:spPr>
          <a:xfrm>
            <a:off x="6902177" y="1387815"/>
            <a:ext cx="1039432" cy="1019983"/>
          </a:xfrm>
          <a:prstGeom prst="rect">
            <a:avLst/>
          </a:prstGeom>
        </p:spPr>
      </p:pic>
      <p:sp>
        <p:nvSpPr>
          <p:cNvPr id="53" name="TextBox 52"/>
          <p:cNvSpPr txBox="1"/>
          <p:nvPr/>
        </p:nvSpPr>
        <p:spPr>
          <a:xfrm>
            <a:off x="6614173" y="2325767"/>
            <a:ext cx="1615440" cy="329321"/>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RIG 500 Series</a:t>
            </a:r>
          </a:p>
        </p:txBody>
      </p:sp>
      <p:pic>
        <p:nvPicPr>
          <p:cNvPr id="54" name="Picture 53"/>
          <p:cNvPicPr>
            <a:picLocks noChangeAspect="1"/>
          </p:cNvPicPr>
          <p:nvPr/>
        </p:nvPicPr>
        <p:blipFill rotWithShape="1">
          <a:blip r:embed="rId7">
            <a:extLst>
              <a:ext uri="{28A0092B-C50C-407E-A947-70E740481C1C}">
                <a14:useLocalDpi xmlns:a14="http://schemas.microsoft.com/office/drawing/2010/main" val="0"/>
              </a:ext>
            </a:extLst>
          </a:blip>
          <a:srcRect l="22718" r="20313"/>
          <a:stretch/>
        </p:blipFill>
        <p:spPr>
          <a:xfrm>
            <a:off x="6822378" y="2949016"/>
            <a:ext cx="1199030" cy="1052345"/>
          </a:xfrm>
          <a:prstGeom prst="rect">
            <a:avLst/>
          </a:prstGeom>
        </p:spPr>
      </p:pic>
      <p:sp>
        <p:nvSpPr>
          <p:cNvPr id="55" name="TextBox 54"/>
          <p:cNvSpPr txBox="1"/>
          <p:nvPr/>
        </p:nvSpPr>
        <p:spPr>
          <a:xfrm>
            <a:off x="6614173" y="4143413"/>
            <a:ext cx="1615440" cy="317459"/>
          </a:xfrm>
          <a:prstGeom prst="rect">
            <a:avLst/>
          </a:prstGeom>
        </p:spPr>
        <p:txBody>
          <a:bodyPr vert="horz" wrap="square" rtlCol="0" anchor="ctr">
            <a:spAutoFit/>
          </a:bodyPr>
          <a:lstStyle/>
          <a:p>
            <a:pPr marR="0" algn="ctr" defTabSz="914400" rtl="0" eaLnBrk="1" fontAlgn="auto" latinLnBrk="0" hangingPunct="1">
              <a:lnSpc>
                <a:spcPct val="110000"/>
              </a:lnSpc>
              <a:spcBef>
                <a:spcPct val="20000"/>
              </a:spcBef>
              <a:spcAft>
                <a:spcPts val="400"/>
              </a:spcAft>
              <a:buClr>
                <a:srgbClr val="D63E29"/>
              </a:buClr>
              <a:buSzPct val="100000"/>
              <a:tabLst>
                <a:tab pos="920750" algn="l"/>
              </a:tabLst>
            </a:pPr>
            <a:r>
              <a:rPr kumimoji="0" lang="en-US" sz="1400" b="1" i="0" u="none" strike="noStrike" kern="1200" cap="none" spc="0" normalizeH="0" baseline="0" noProof="0" dirty="0">
                <a:ln>
                  <a:noFill/>
                </a:ln>
                <a:effectLst/>
                <a:uLnTx/>
                <a:uFillTx/>
                <a:latin typeface="Calibri" pitchFamily="34" charset="0"/>
                <a:ea typeface="+mn-ea"/>
                <a:cs typeface="+mn-cs"/>
                <a:sym typeface="Arial Bold" charset="0"/>
              </a:rPr>
              <a:t>RIG 4VR</a:t>
            </a:r>
          </a:p>
        </p:txBody>
      </p:sp>
    </p:spTree>
    <p:extLst>
      <p:ext uri="{BB962C8B-B14F-4D97-AF65-F5344CB8AC3E}">
        <p14:creationId xmlns:p14="http://schemas.microsoft.com/office/powerpoint/2010/main" val="14625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85800">
              <a:defRPr/>
            </a:pPr>
            <a:fld id="{A608AA57-48A1-7743-9DE3-E472877549D6}" type="slidenum">
              <a:rPr lang="en-US" sz="600" kern="0">
                <a:solidFill>
                  <a:srgbClr val="CFD3D7">
                    <a:lumMod val="90000"/>
                  </a:srgbClr>
                </a:solidFill>
              </a:rPr>
              <a:pPr defTabSz="685800">
                <a:defRPr/>
              </a:pPr>
              <a:t>8</a:t>
            </a:fld>
            <a:endParaRPr lang="en-US" sz="600" kern="0" dirty="0">
              <a:solidFill>
                <a:srgbClr val="CFD3D7">
                  <a:lumMod val="90000"/>
                </a:srgbClr>
              </a:solidFill>
            </a:endParaRPr>
          </a:p>
        </p:txBody>
      </p:sp>
      <p:sp>
        <p:nvSpPr>
          <p:cNvPr id="3" name="Title 2"/>
          <p:cNvSpPr>
            <a:spLocks noGrp="1"/>
          </p:cNvSpPr>
          <p:nvPr>
            <p:ph type="title"/>
          </p:nvPr>
        </p:nvSpPr>
        <p:spPr/>
        <p:txBody>
          <a:bodyPr/>
          <a:lstStyle/>
          <a:p>
            <a:pPr lvl="0"/>
            <a:r>
              <a:rPr lang="en-US" dirty="0">
                <a:solidFill>
                  <a:schemeClr val="accent6">
                    <a:lumMod val="25000"/>
                  </a:schemeClr>
                </a:solidFill>
              </a:rPr>
              <a:t>Software and Services</a:t>
            </a:r>
            <a:endParaRPr lang="en-US" dirty="0"/>
          </a:p>
        </p:txBody>
      </p:sp>
      <p:sp>
        <p:nvSpPr>
          <p:cNvPr id="17" name="text"/>
          <p:cNvSpPr txBox="1">
            <a:spLocks/>
          </p:cNvSpPr>
          <p:nvPr/>
        </p:nvSpPr>
        <p:spPr>
          <a:xfrm>
            <a:off x="5170170" y="1205865"/>
            <a:ext cx="2423160" cy="287655"/>
          </a:xfrm>
          <a:prstGeom prst="rect">
            <a:avLst/>
          </a:prstGeom>
        </p:spPr>
        <p:txBody>
          <a:bodyPr numCol="1"/>
          <a:lstStyle>
            <a:lvl1pPr marL="237744" marR="0" indent="-237744" algn="l" defTabSz="457200" rtl="0" eaLnBrk="1" fontAlgn="auto" latinLnBrk="0" hangingPunct="1">
              <a:lnSpc>
                <a:spcPct val="110000"/>
              </a:lnSpc>
              <a:spcBef>
                <a:spcPct val="20000"/>
              </a:spcBef>
              <a:spcAft>
                <a:spcPts val="0"/>
              </a:spcAft>
              <a:buClr>
                <a:srgbClr val="D63E29"/>
              </a:buClr>
              <a:buSzTx/>
              <a:buFont typeface="Arial"/>
              <a:buChar char="•"/>
              <a:tabLst/>
              <a:defRPr sz="3200" kern="1200">
                <a:solidFill>
                  <a:schemeClr val="tx1"/>
                </a:solidFill>
                <a:latin typeface="+mn-lt"/>
                <a:ea typeface="+mn-ea"/>
                <a:cs typeface="+mn-cs"/>
              </a:defRPr>
            </a:lvl1pPr>
            <a:lvl2pPr marL="457200" marR="0" indent="-219456" algn="l" defTabSz="457200" rtl="0" eaLnBrk="1" fontAlgn="auto" latinLnBrk="0" hangingPunct="1">
              <a:lnSpc>
                <a:spcPct val="110000"/>
              </a:lnSpc>
              <a:spcBef>
                <a:spcPct val="20000"/>
              </a:spcBef>
              <a:spcAft>
                <a:spcPts val="0"/>
              </a:spcAft>
              <a:buClr>
                <a:srgbClr val="D63E29"/>
              </a:buClr>
              <a:buSzTx/>
              <a:buFont typeface="Arial"/>
              <a:buChar char="–"/>
              <a:tabLst/>
              <a:defRPr sz="2800" kern="1200">
                <a:solidFill>
                  <a:schemeClr val="tx1"/>
                </a:solidFill>
                <a:latin typeface="+mn-lt"/>
                <a:ea typeface="+mn-ea"/>
                <a:cs typeface="+mn-cs"/>
              </a:defRPr>
            </a:lvl2pPr>
            <a:lvl3pPr marL="630936" marR="0" indent="-173736" algn="l" defTabSz="457200" rtl="0" eaLnBrk="1" fontAlgn="auto" latinLnBrk="0" hangingPunct="1">
              <a:lnSpc>
                <a:spcPct val="110000"/>
              </a:lnSpc>
              <a:spcBef>
                <a:spcPct val="20000"/>
              </a:spcBef>
              <a:spcAft>
                <a:spcPts val="0"/>
              </a:spcAft>
              <a:buClr>
                <a:srgbClr val="D63E29"/>
              </a:buClr>
              <a:buSzTx/>
              <a:buFont typeface="Arial"/>
              <a:buChar char="•"/>
              <a:tabLst/>
              <a:defRPr sz="2400" kern="1200">
                <a:solidFill>
                  <a:schemeClr val="tx1"/>
                </a:solidFill>
                <a:latin typeface="+mn-lt"/>
                <a:ea typeface="+mn-ea"/>
                <a:cs typeface="+mn-cs"/>
              </a:defRPr>
            </a:lvl3pPr>
            <a:lvl4pPr marL="804672"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4pPr>
            <a:lvl5pPr marL="914400"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sz="1500" dirty="0">
                <a:solidFill>
                  <a:schemeClr val="accent6">
                    <a:lumMod val="50000"/>
                  </a:schemeClr>
                </a:solidFill>
                <a:latin typeface="+mj-lt"/>
              </a:rPr>
              <a:t>PLANTRONICS HUB</a:t>
            </a:r>
          </a:p>
        </p:txBody>
      </p:sp>
      <p:grpSp>
        <p:nvGrpSpPr>
          <p:cNvPr id="10" name="Group 9"/>
          <p:cNvGrpSpPr/>
          <p:nvPr/>
        </p:nvGrpSpPr>
        <p:grpSpPr>
          <a:xfrm>
            <a:off x="1520194" y="3548788"/>
            <a:ext cx="3509006" cy="931165"/>
            <a:chOff x="5283210" y="2114844"/>
            <a:chExt cx="9654308" cy="2561919"/>
          </a:xfrm>
        </p:grpSpPr>
        <p:sp>
          <p:nvSpPr>
            <p:cNvPr id="5" name="Rectangle 4"/>
            <p:cNvSpPr>
              <a:spLocks/>
            </p:cNvSpPr>
            <p:nvPr/>
          </p:nvSpPr>
          <p:spPr>
            <a:xfrm>
              <a:off x="5283210" y="2114844"/>
              <a:ext cx="9654308" cy="2561919"/>
            </a:xfrm>
            <a:prstGeom prst="rect">
              <a:avLst/>
            </a:prstGeom>
            <a:solidFill>
              <a:srgbClr val="FFFFFF"/>
            </a:solidFill>
            <a:ln>
              <a:noFill/>
            </a:ln>
            <a:effectLst>
              <a:outerShdw blurRad="136525" dist="139700" dir="5400000" sx="98000" sy="98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descr="spokes-white HU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0537" y="2445525"/>
              <a:ext cx="1923113" cy="1923113"/>
            </a:xfrm>
            <a:prstGeom prst="rect">
              <a:avLst/>
            </a:prstGeom>
          </p:spPr>
        </p:pic>
      </p:grpSp>
      <p:sp>
        <p:nvSpPr>
          <p:cNvPr id="13" name="TextBox 12"/>
          <p:cNvSpPr txBox="1"/>
          <p:nvPr/>
        </p:nvSpPr>
        <p:spPr>
          <a:xfrm>
            <a:off x="2462416" y="3632497"/>
            <a:ext cx="3003192" cy="784830"/>
          </a:xfrm>
          <a:prstGeom prst="rect">
            <a:avLst/>
          </a:prstGeom>
          <a:noFill/>
        </p:spPr>
        <p:txBody>
          <a:bodyPr wrap="square" rtlCol="0" anchor="ctr">
            <a:spAutoFit/>
          </a:bodyPr>
          <a:lstStyle/>
          <a:p>
            <a:r>
              <a:rPr lang="en-US" sz="1500" dirty="0">
                <a:solidFill>
                  <a:srgbClr val="30353A"/>
                </a:solidFill>
              </a:rPr>
              <a:t>Plantronics Hub for desktop (Windows/Mac) and for </a:t>
            </a:r>
            <a:br>
              <a:rPr lang="en-US" sz="1500" dirty="0">
                <a:solidFill>
                  <a:srgbClr val="30353A"/>
                </a:solidFill>
              </a:rPr>
            </a:br>
            <a:r>
              <a:rPr lang="en-US" sz="1500" dirty="0">
                <a:solidFill>
                  <a:srgbClr val="30353A"/>
                </a:solidFill>
              </a:rPr>
              <a:t>mobile (Android/iOS)</a:t>
            </a:r>
          </a:p>
        </p:txBody>
      </p:sp>
      <p:sp>
        <p:nvSpPr>
          <p:cNvPr id="19" name="Rectangle 18"/>
          <p:cNvSpPr/>
          <p:nvPr/>
        </p:nvSpPr>
        <p:spPr>
          <a:xfrm>
            <a:off x="1520189" y="1145080"/>
            <a:ext cx="6137910" cy="928343"/>
          </a:xfrm>
          <a:prstGeom prst="rect">
            <a:avLst/>
          </a:prstGeom>
          <a:solidFill>
            <a:schemeClr val="bg1"/>
          </a:solidFill>
          <a:ln>
            <a:noFill/>
          </a:ln>
          <a:effectLst>
            <a:outerShdw blurRad="136525" dist="139700" dir="5400000" sx="98000" sy="98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 name="Picture 3" descr="PLT Pro screen.tiff"/>
          <p:cNvPicPr>
            <a:picLocks noChangeAspect="1"/>
          </p:cNvPicPr>
          <p:nvPr/>
        </p:nvPicPr>
        <p:blipFill rotWithShape="1">
          <a:blip r:embed="rId5" cstate="print">
            <a:extLst>
              <a:ext uri="{28A0092B-C50C-407E-A947-70E740481C1C}">
                <a14:useLocalDpi xmlns:a14="http://schemas.microsoft.com/office/drawing/2010/main"/>
              </a:ext>
            </a:extLst>
          </a:blip>
          <a:srcRect l="13026" t="45961" r="38480" b="21847"/>
          <a:stretch/>
        </p:blipFill>
        <p:spPr>
          <a:xfrm>
            <a:off x="1520190" y="2345827"/>
            <a:ext cx="3499486" cy="930557"/>
          </a:xfrm>
          <a:prstGeom prst="rect">
            <a:avLst/>
          </a:prstGeom>
          <a:ln>
            <a:noFill/>
          </a:ln>
          <a:effectLst>
            <a:outerShdw blurRad="165100" dist="101600" dir="5400000" sx="97000" sy="97000" algn="t" rotWithShape="0">
              <a:prstClr val="black">
                <a:alpha val="30000"/>
              </a:prstClr>
            </a:outerShdw>
          </a:effectLst>
        </p:spPr>
      </p:pic>
      <p:sp>
        <p:nvSpPr>
          <p:cNvPr id="24" name="text"/>
          <p:cNvSpPr txBox="1">
            <a:spLocks/>
          </p:cNvSpPr>
          <p:nvPr/>
        </p:nvSpPr>
        <p:spPr>
          <a:xfrm>
            <a:off x="2457450" y="2504858"/>
            <a:ext cx="2562225" cy="256482"/>
          </a:xfrm>
          <a:prstGeom prst="rect">
            <a:avLst/>
          </a:prstGeom>
          <a:solidFill>
            <a:srgbClr val="FFFFFF"/>
          </a:solidFill>
        </p:spPr>
        <p:txBody>
          <a:bodyPr numCol="1" anchor="ctr"/>
          <a:lstStyle>
            <a:lvl1pPr marL="237744" marR="0" indent="-237744" algn="l" defTabSz="457200" rtl="0" eaLnBrk="1" fontAlgn="auto" latinLnBrk="0" hangingPunct="1">
              <a:lnSpc>
                <a:spcPct val="110000"/>
              </a:lnSpc>
              <a:spcBef>
                <a:spcPct val="20000"/>
              </a:spcBef>
              <a:spcAft>
                <a:spcPts val="0"/>
              </a:spcAft>
              <a:buClr>
                <a:srgbClr val="D63E29"/>
              </a:buClr>
              <a:buSzTx/>
              <a:buFont typeface="Arial"/>
              <a:buChar char="•"/>
              <a:tabLst/>
              <a:defRPr sz="3200" kern="1200">
                <a:solidFill>
                  <a:schemeClr val="tx1"/>
                </a:solidFill>
                <a:latin typeface="+mn-lt"/>
                <a:ea typeface="+mn-ea"/>
                <a:cs typeface="+mn-cs"/>
              </a:defRPr>
            </a:lvl1pPr>
            <a:lvl2pPr marL="457200" marR="0" indent="-219456" algn="l" defTabSz="457200" rtl="0" eaLnBrk="1" fontAlgn="auto" latinLnBrk="0" hangingPunct="1">
              <a:lnSpc>
                <a:spcPct val="110000"/>
              </a:lnSpc>
              <a:spcBef>
                <a:spcPct val="20000"/>
              </a:spcBef>
              <a:spcAft>
                <a:spcPts val="0"/>
              </a:spcAft>
              <a:buClr>
                <a:srgbClr val="D63E29"/>
              </a:buClr>
              <a:buSzTx/>
              <a:buFont typeface="Arial"/>
              <a:buChar char="–"/>
              <a:tabLst/>
              <a:defRPr sz="2800" kern="1200">
                <a:solidFill>
                  <a:schemeClr val="tx1"/>
                </a:solidFill>
                <a:latin typeface="+mn-lt"/>
                <a:ea typeface="+mn-ea"/>
                <a:cs typeface="+mn-cs"/>
              </a:defRPr>
            </a:lvl2pPr>
            <a:lvl3pPr marL="630936" marR="0" indent="-173736" algn="l" defTabSz="457200" rtl="0" eaLnBrk="1" fontAlgn="auto" latinLnBrk="0" hangingPunct="1">
              <a:lnSpc>
                <a:spcPct val="110000"/>
              </a:lnSpc>
              <a:spcBef>
                <a:spcPct val="20000"/>
              </a:spcBef>
              <a:spcAft>
                <a:spcPts val="0"/>
              </a:spcAft>
              <a:buClr>
                <a:srgbClr val="D63E29"/>
              </a:buClr>
              <a:buSzTx/>
              <a:buFont typeface="Arial"/>
              <a:buChar char="•"/>
              <a:tabLst/>
              <a:defRPr sz="2400" kern="1200">
                <a:solidFill>
                  <a:schemeClr val="tx1"/>
                </a:solidFill>
                <a:latin typeface="+mn-lt"/>
                <a:ea typeface="+mn-ea"/>
                <a:cs typeface="+mn-cs"/>
              </a:defRPr>
            </a:lvl3pPr>
            <a:lvl4pPr marL="804672"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4pPr>
            <a:lvl5pPr marL="914400"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sz="1500" dirty="0">
                <a:solidFill>
                  <a:schemeClr val="accent6">
                    <a:lumMod val="25000"/>
                  </a:schemeClr>
                </a:solidFill>
                <a:latin typeface="+mj-lt"/>
              </a:rPr>
              <a:t>Plantronics Manager Pro</a:t>
            </a:r>
          </a:p>
        </p:txBody>
      </p:sp>
      <p:grpSp>
        <p:nvGrpSpPr>
          <p:cNvPr id="32" name="Group 31"/>
          <p:cNvGrpSpPr/>
          <p:nvPr/>
        </p:nvGrpSpPr>
        <p:grpSpPr>
          <a:xfrm>
            <a:off x="5170170" y="3548788"/>
            <a:ext cx="2611756" cy="931165"/>
            <a:chOff x="5369559" y="4731717"/>
            <a:chExt cx="3482341" cy="1241553"/>
          </a:xfrm>
        </p:grpSpPr>
        <p:sp>
          <p:nvSpPr>
            <p:cNvPr id="29" name="Rectangle 28"/>
            <p:cNvSpPr>
              <a:spLocks/>
            </p:cNvSpPr>
            <p:nvPr/>
          </p:nvSpPr>
          <p:spPr>
            <a:xfrm>
              <a:off x="5369559" y="4731717"/>
              <a:ext cx="3317240" cy="1241553"/>
            </a:xfrm>
            <a:prstGeom prst="rect">
              <a:avLst/>
            </a:prstGeom>
            <a:solidFill>
              <a:srgbClr val="FFFFFF"/>
            </a:solidFill>
            <a:ln>
              <a:noFill/>
            </a:ln>
            <a:effectLst>
              <a:outerShdw blurRad="136525" dist="139700" dir="5400000" sx="98000" sy="98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0" name="Picture 29" descr="find-myheadset-androi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1800" y="4826519"/>
              <a:ext cx="1051949" cy="1051949"/>
            </a:xfrm>
            <a:prstGeom prst="rect">
              <a:avLst/>
            </a:prstGeom>
          </p:spPr>
        </p:pic>
        <p:sp>
          <p:nvSpPr>
            <p:cNvPr id="31" name="TextBox 30"/>
            <p:cNvSpPr txBox="1"/>
            <p:nvPr/>
          </p:nvSpPr>
          <p:spPr>
            <a:xfrm>
              <a:off x="6663050" y="5137050"/>
              <a:ext cx="2188850" cy="430887"/>
            </a:xfrm>
            <a:prstGeom prst="rect">
              <a:avLst/>
            </a:prstGeom>
            <a:noFill/>
          </p:spPr>
          <p:txBody>
            <a:bodyPr wrap="square" rtlCol="0" anchor="ctr">
              <a:spAutoFit/>
            </a:bodyPr>
            <a:lstStyle/>
            <a:p>
              <a:r>
                <a:rPr lang="en-US" sz="1500" dirty="0">
                  <a:solidFill>
                    <a:srgbClr val="30353A"/>
                  </a:solidFill>
                </a:rPr>
                <a:t>Find MyHeadset</a:t>
              </a:r>
            </a:p>
          </p:txBody>
        </p:sp>
      </p:grpSp>
      <p:grpSp>
        <p:nvGrpSpPr>
          <p:cNvPr id="9" name="Group 8"/>
          <p:cNvGrpSpPr/>
          <p:nvPr/>
        </p:nvGrpSpPr>
        <p:grpSpPr>
          <a:xfrm>
            <a:off x="5170171" y="2341537"/>
            <a:ext cx="2487930" cy="931165"/>
            <a:chOff x="5369561" y="3122049"/>
            <a:chExt cx="3317240" cy="1241553"/>
          </a:xfrm>
        </p:grpSpPr>
        <p:sp>
          <p:nvSpPr>
            <p:cNvPr id="28" name="Rectangle 27"/>
            <p:cNvSpPr>
              <a:spLocks/>
            </p:cNvSpPr>
            <p:nvPr/>
          </p:nvSpPr>
          <p:spPr>
            <a:xfrm>
              <a:off x="5369561" y="3122049"/>
              <a:ext cx="3317240" cy="1241553"/>
            </a:xfrm>
            <a:prstGeom prst="rect">
              <a:avLst/>
            </a:prstGeom>
            <a:solidFill>
              <a:srgbClr val="FFFFFF"/>
            </a:solidFill>
            <a:ln>
              <a:noFill/>
            </a:ln>
            <a:effectLst>
              <a:outerShdw blurRad="136525" dist="139700" dir="5400000" sx="98000" sy="98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
            <p:cNvSpPr txBox="1">
              <a:spLocks/>
            </p:cNvSpPr>
            <p:nvPr/>
          </p:nvSpPr>
          <p:spPr>
            <a:xfrm>
              <a:off x="6917690" y="3367106"/>
              <a:ext cx="1708150" cy="751438"/>
            </a:xfrm>
            <a:prstGeom prst="rect">
              <a:avLst/>
            </a:prstGeom>
            <a:solidFill>
              <a:srgbClr val="FFFFFF"/>
            </a:solidFill>
          </p:spPr>
          <p:txBody>
            <a:bodyPr numCol="1" anchor="ctr"/>
            <a:lstStyle>
              <a:lvl1pPr marL="237744" marR="0" indent="-237744" algn="l" defTabSz="457200" rtl="0" eaLnBrk="1" fontAlgn="auto" latinLnBrk="0" hangingPunct="1">
                <a:lnSpc>
                  <a:spcPct val="110000"/>
                </a:lnSpc>
                <a:spcBef>
                  <a:spcPct val="20000"/>
                </a:spcBef>
                <a:spcAft>
                  <a:spcPts val="0"/>
                </a:spcAft>
                <a:buClr>
                  <a:srgbClr val="D63E29"/>
                </a:buClr>
                <a:buSzTx/>
                <a:buFont typeface="Arial"/>
                <a:buChar char="•"/>
                <a:tabLst/>
                <a:defRPr sz="3200" kern="1200">
                  <a:solidFill>
                    <a:schemeClr val="tx1"/>
                  </a:solidFill>
                  <a:latin typeface="+mn-lt"/>
                  <a:ea typeface="+mn-ea"/>
                  <a:cs typeface="+mn-cs"/>
                </a:defRPr>
              </a:lvl1pPr>
              <a:lvl2pPr marL="457200" marR="0" indent="-219456" algn="l" defTabSz="457200" rtl="0" eaLnBrk="1" fontAlgn="auto" latinLnBrk="0" hangingPunct="1">
                <a:lnSpc>
                  <a:spcPct val="110000"/>
                </a:lnSpc>
                <a:spcBef>
                  <a:spcPct val="20000"/>
                </a:spcBef>
                <a:spcAft>
                  <a:spcPts val="0"/>
                </a:spcAft>
                <a:buClr>
                  <a:srgbClr val="D63E29"/>
                </a:buClr>
                <a:buSzTx/>
                <a:buFont typeface="Arial"/>
                <a:buChar char="–"/>
                <a:tabLst/>
                <a:defRPr sz="2800" kern="1200">
                  <a:solidFill>
                    <a:schemeClr val="tx1"/>
                  </a:solidFill>
                  <a:latin typeface="+mn-lt"/>
                  <a:ea typeface="+mn-ea"/>
                  <a:cs typeface="+mn-cs"/>
                </a:defRPr>
              </a:lvl2pPr>
              <a:lvl3pPr marL="630936" marR="0" indent="-173736" algn="l" defTabSz="457200" rtl="0" eaLnBrk="1" fontAlgn="auto" latinLnBrk="0" hangingPunct="1">
                <a:lnSpc>
                  <a:spcPct val="110000"/>
                </a:lnSpc>
                <a:spcBef>
                  <a:spcPct val="20000"/>
                </a:spcBef>
                <a:spcAft>
                  <a:spcPts val="0"/>
                </a:spcAft>
                <a:buClr>
                  <a:srgbClr val="D63E29"/>
                </a:buClr>
                <a:buSzTx/>
                <a:buFont typeface="Arial"/>
                <a:buChar char="•"/>
                <a:tabLst/>
                <a:defRPr sz="2400" kern="1200">
                  <a:solidFill>
                    <a:schemeClr val="tx1"/>
                  </a:solidFill>
                  <a:latin typeface="+mn-lt"/>
                  <a:ea typeface="+mn-ea"/>
                  <a:cs typeface="+mn-cs"/>
                </a:defRPr>
              </a:lvl3pPr>
              <a:lvl4pPr marL="804672"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4pPr>
              <a:lvl5pPr marL="914400" marR="0" indent="-137160" algn="l" defTabSz="457200" rtl="0" eaLnBrk="1" fontAlgn="auto" latinLnBrk="0" hangingPunct="1">
                <a:lnSpc>
                  <a:spcPct val="110000"/>
                </a:lnSpc>
                <a:spcBef>
                  <a:spcPct val="20000"/>
                </a:spcBef>
                <a:spcAft>
                  <a:spcPts val="0"/>
                </a:spcAft>
                <a:buClr>
                  <a:srgbClr val="D63E29"/>
                </a:buClr>
                <a:buSzTx/>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sz="1500" dirty="0">
                  <a:solidFill>
                    <a:srgbClr val="30353A"/>
                  </a:solidFill>
                  <a:latin typeface="+mj-lt"/>
                </a:rPr>
                <a:t>Plantronics</a:t>
              </a:r>
              <a:br>
                <a:rPr lang="en-US" sz="1500" dirty="0">
                  <a:solidFill>
                    <a:srgbClr val="30353A"/>
                  </a:solidFill>
                  <a:latin typeface="+mj-lt"/>
                </a:rPr>
              </a:br>
              <a:r>
                <a:rPr lang="en-US" sz="1500" dirty="0">
                  <a:solidFill>
                    <a:srgbClr val="30353A"/>
                  </a:solidFill>
                  <a:latin typeface="+mj-lt"/>
                </a:rPr>
                <a:t>Device as a Service (DaaS) </a:t>
              </a:r>
            </a:p>
          </p:txBody>
        </p:sp>
      </p:grpSp>
      <p:pic>
        <p:nvPicPr>
          <p:cNvPr id="11" name="Picture 10" descr="DaaS_Option.tif"/>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l="17798" t="-1" r="11504" b="5319"/>
          <a:stretch/>
        </p:blipFill>
        <p:spPr>
          <a:xfrm>
            <a:off x="5305425" y="2471518"/>
            <a:ext cx="1019423" cy="674777"/>
          </a:xfrm>
          <a:prstGeom prst="rect">
            <a:avLst/>
          </a:prstGeom>
        </p:spPr>
      </p:pic>
      <p:pic>
        <p:nvPicPr>
          <p:cNvPr id="8" name="Picture 7" descr="PLT_Spokes_horiz_black_08JUN15.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81918" y="1297810"/>
            <a:ext cx="4814455" cy="603836"/>
          </a:xfrm>
          <a:prstGeom prst="rect">
            <a:avLst/>
          </a:prstGeom>
        </p:spPr>
      </p:pic>
      <p:sp>
        <p:nvSpPr>
          <p:cNvPr id="14" name="Footer Placeholder 13"/>
          <p:cNvSpPr>
            <a:spLocks noGrp="1"/>
          </p:cNvSpPr>
          <p:nvPr>
            <p:ph type="ftr" sz="quarter" idx="11"/>
          </p:nvPr>
        </p:nvSpPr>
        <p:spPr/>
        <p:txBody>
          <a:bodyPr/>
          <a:lstStyle/>
          <a:p>
            <a:pPr defTabSz="685800">
              <a:defRPr/>
            </a:pPr>
            <a:r>
              <a:rPr lang="en-US" kern="0" dirty="0">
                <a:solidFill>
                  <a:sysClr val="window" lastClr="FFFFFF">
                    <a:lumMod val="65000"/>
                  </a:sysClr>
                </a:solidFill>
              </a:rPr>
              <a:t>© Plantronics 2016. All Rights Reserved.</a:t>
            </a:r>
          </a:p>
        </p:txBody>
      </p:sp>
    </p:spTree>
    <p:custDataLst>
      <p:tags r:id="rId1"/>
    </p:custDataLst>
    <p:extLst>
      <p:ext uri="{BB962C8B-B14F-4D97-AF65-F5344CB8AC3E}">
        <p14:creationId xmlns:p14="http://schemas.microsoft.com/office/powerpoint/2010/main" val="401392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Project Management Overview</a:t>
            </a:r>
          </a:p>
        </p:txBody>
      </p:sp>
      <p:sp>
        <p:nvSpPr>
          <p:cNvPr id="3" name="Slide Number Placeholder 2"/>
          <p:cNvSpPr>
            <a:spLocks noGrp="1"/>
          </p:cNvSpPr>
          <p:nvPr>
            <p:ph type="sldNum" sz="quarter" idx="4"/>
          </p:nvPr>
        </p:nvSpPr>
        <p:spPr/>
        <p:txBody>
          <a:bodyPr/>
          <a:lstStyle/>
          <a:p>
            <a:fld id="{A608AA57-48A1-7743-9DE3-E472877549D6}" type="slidenum">
              <a:rPr lang="en-US" smtClean="0"/>
              <a:pPr/>
              <a:t>9</a:t>
            </a:fld>
            <a:endParaRPr lang="en-US" dirty="0"/>
          </a:p>
        </p:txBody>
      </p:sp>
      <p:sp>
        <p:nvSpPr>
          <p:cNvPr id="4" name="Footer Placeholder 3"/>
          <p:cNvSpPr>
            <a:spLocks noGrp="1"/>
          </p:cNvSpPr>
          <p:nvPr>
            <p:ph type="ftr" sz="quarter" idx="3"/>
          </p:nvPr>
        </p:nvSpPr>
        <p:spPr/>
        <p:txBody>
          <a:bodyPr/>
          <a:lstStyle/>
          <a:p>
            <a:r>
              <a:rPr lang="en-US">
                <a:solidFill>
                  <a:schemeClr val="bg1">
                    <a:lumMod val="65000"/>
                  </a:schemeClr>
                </a:solidFill>
              </a:rPr>
              <a:t>© Plantronics 2016. All Rights Reserved.</a:t>
            </a:r>
            <a:endParaRPr lang="en-US" dirty="0">
              <a:solidFill>
                <a:schemeClr val="bg1">
                  <a:lumMod val="65000"/>
                </a:schemeClr>
              </a:solidFill>
            </a:endParaRPr>
          </a:p>
        </p:txBody>
      </p:sp>
    </p:spTree>
    <p:extLst>
      <p:ext uri="{BB962C8B-B14F-4D97-AF65-F5344CB8AC3E}">
        <p14:creationId xmlns:p14="http://schemas.microsoft.com/office/powerpoint/2010/main" val="1450531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8f0c1a70-4fac-47ff-a65b-5767bec92d4c"/>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aef9925c-cc16-4be5-a223-65c293f9efb6"/>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3b3d1baa-4bb7-4c29-ba35-91776c1f0649"/>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fd40dfb8-fc24-478f-9130-82cc604fe768"/>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2d58a96f-8f68-4695-b78d-00e46afef195"/>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6053d8a5-a1bd-404c-bd2a-0c05d628d5c5"/>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56b7c7b6-da13-4f50-a75f-de129cc1e5b2"/>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8765e97e-8158-4369-b146-345c68588c54"/>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572ab94a-0db6-46fa-9ed1-cab73c0102b7"/>
</p:tagLst>
</file>

<file path=ppt/tags/tag19.xml><?xml version="1.0" encoding="utf-8"?>
<p:tagLst xmlns:a="http://schemas.openxmlformats.org/drawingml/2006/main" xmlns:r="http://schemas.openxmlformats.org/officeDocument/2006/relationships" xmlns:p="http://schemas.openxmlformats.org/presentationml/2006/main">
  <p:tag name="OFFISYNC_SLIDE_GUID" val="0dda3b82-1152-4483-855c-348424a94502"/>
</p:tagLst>
</file>

<file path=ppt/tags/tag2.xml><?xml version="1.0" encoding="utf-8"?>
<p:tagLst xmlns:a="http://schemas.openxmlformats.org/drawingml/2006/main" xmlns:r="http://schemas.openxmlformats.org/officeDocument/2006/relationships" xmlns:p="http://schemas.openxmlformats.org/presentationml/2006/main">
  <p:tag name="OFFISYNC_SLIDE_GUID" val="c646a43a-7489-485b-b646-6d9e41108ed6"/>
</p:tagLst>
</file>

<file path=ppt/tags/tag20.xml><?xml version="1.0" encoding="utf-8"?>
<p:tagLst xmlns:a="http://schemas.openxmlformats.org/drawingml/2006/main" xmlns:r="http://schemas.openxmlformats.org/officeDocument/2006/relationships" xmlns:p="http://schemas.openxmlformats.org/presentationml/2006/main">
  <p:tag name="OFFISYNC_SLIDE_GUID" val="66db4f18-e2df-42cc-87d8-d15fc02532d2"/>
</p:tagLst>
</file>

<file path=ppt/tags/tag21.xml><?xml version="1.0" encoding="utf-8"?>
<p:tagLst xmlns:a="http://schemas.openxmlformats.org/drawingml/2006/main" xmlns:r="http://schemas.openxmlformats.org/officeDocument/2006/relationships" xmlns:p="http://schemas.openxmlformats.org/presentationml/2006/main">
  <p:tag name="OFFISYNC_SLIDE_GUID" val="ad39859e-e75c-4340-bb60-e420c5a5b43b"/>
</p:tagLst>
</file>

<file path=ppt/tags/tag22.xml><?xml version="1.0" encoding="utf-8"?>
<p:tagLst xmlns:a="http://schemas.openxmlformats.org/drawingml/2006/main" xmlns:r="http://schemas.openxmlformats.org/officeDocument/2006/relationships" xmlns:p="http://schemas.openxmlformats.org/presentationml/2006/main">
  <p:tag name="OFFISYNC_SLIDE_GUID" val="95aa75af-d43f-45dc-ad8d-84cc17d92a8e"/>
</p:tagLst>
</file>

<file path=ppt/tags/tag23.xml><?xml version="1.0" encoding="utf-8"?>
<p:tagLst xmlns:a="http://schemas.openxmlformats.org/drawingml/2006/main" xmlns:r="http://schemas.openxmlformats.org/officeDocument/2006/relationships" xmlns:p="http://schemas.openxmlformats.org/presentationml/2006/main">
  <p:tag name="OFFISYNC_SLIDE_GUID" val="848dd97e-097d-4629-aa27-fe8183ef52ce"/>
</p:tagLst>
</file>

<file path=ppt/tags/tag24.xml><?xml version="1.0" encoding="utf-8"?>
<p:tagLst xmlns:a="http://schemas.openxmlformats.org/drawingml/2006/main" xmlns:r="http://schemas.openxmlformats.org/officeDocument/2006/relationships" xmlns:p="http://schemas.openxmlformats.org/presentationml/2006/main">
  <p:tag name="OFFISYNC_SLIDE_GUID" val="42d40cee-f8bf-40f9-92f6-f6841fb34de1"/>
</p:tagLst>
</file>

<file path=ppt/tags/tag25.xml><?xml version="1.0" encoding="utf-8"?>
<p:tagLst xmlns:a="http://schemas.openxmlformats.org/drawingml/2006/main" xmlns:r="http://schemas.openxmlformats.org/officeDocument/2006/relationships" xmlns:p="http://schemas.openxmlformats.org/presentationml/2006/main">
  <p:tag name="OFFISYNC_SLIDE_GUID" val="37105970-eef8-4aa9-82c6-2fa9d199d145"/>
</p:tagLst>
</file>

<file path=ppt/tags/tag26.xml><?xml version="1.0" encoding="utf-8"?>
<p:tagLst xmlns:a="http://schemas.openxmlformats.org/drawingml/2006/main" xmlns:r="http://schemas.openxmlformats.org/officeDocument/2006/relationships" xmlns:p="http://schemas.openxmlformats.org/presentationml/2006/main">
  <p:tag name="OFFISYNC_SLIDE_GUID" val="07c2cf8f-ec91-49b9-9edd-269d78c4dddc"/>
</p:tagLst>
</file>

<file path=ppt/tags/tag27.xml><?xml version="1.0" encoding="utf-8"?>
<p:tagLst xmlns:a="http://schemas.openxmlformats.org/drawingml/2006/main" xmlns:r="http://schemas.openxmlformats.org/officeDocument/2006/relationships" xmlns:p="http://schemas.openxmlformats.org/presentationml/2006/main">
  <p:tag name="OFFISYNC_SLIDE_GUID" val="6a03d838-a0ef-46cf-8469-1a3d449fd7c5"/>
</p:tagLst>
</file>

<file path=ppt/tags/tag28.xml><?xml version="1.0" encoding="utf-8"?>
<p:tagLst xmlns:a="http://schemas.openxmlformats.org/drawingml/2006/main" xmlns:r="http://schemas.openxmlformats.org/officeDocument/2006/relationships" xmlns:p="http://schemas.openxmlformats.org/presentationml/2006/main">
  <p:tag name="OFFISYNC_SLIDE_GUID" val="02cfb28f-28a8-4ff7-9364-e6873771d40d"/>
</p:tagLst>
</file>

<file path=ppt/tags/tag29.xml><?xml version="1.0" encoding="utf-8"?>
<p:tagLst xmlns:a="http://schemas.openxmlformats.org/drawingml/2006/main" xmlns:r="http://schemas.openxmlformats.org/officeDocument/2006/relationships" xmlns:p="http://schemas.openxmlformats.org/presentationml/2006/main">
  <p:tag name="OFFISYNC_SLIDE_GUID" val="5740bc04-663a-4940-88b4-4d7465acb8a6"/>
</p:tagLst>
</file>

<file path=ppt/tags/tag3.xml><?xml version="1.0" encoding="utf-8"?>
<p:tagLst xmlns:a="http://schemas.openxmlformats.org/drawingml/2006/main" xmlns:r="http://schemas.openxmlformats.org/officeDocument/2006/relationships" xmlns:p="http://schemas.openxmlformats.org/presentationml/2006/main">
  <p:tag name="OFFISYNC_SLIDE_GUID" val="6fb2d01e-1461-4461-91cd-134562f04df3"/>
</p:tagLst>
</file>

<file path=ppt/tags/tag30.xml><?xml version="1.0" encoding="utf-8"?>
<p:tagLst xmlns:a="http://schemas.openxmlformats.org/drawingml/2006/main" xmlns:r="http://schemas.openxmlformats.org/officeDocument/2006/relationships" xmlns:p="http://schemas.openxmlformats.org/presentationml/2006/main">
  <p:tag name="OFFISYNC_SLIDE_GUID" val="709640fb-e666-45fd-8345-bff1e6fb44b1"/>
</p:tagLst>
</file>

<file path=ppt/tags/tag31.xml><?xml version="1.0" encoding="utf-8"?>
<p:tagLst xmlns:a="http://schemas.openxmlformats.org/drawingml/2006/main" xmlns:r="http://schemas.openxmlformats.org/officeDocument/2006/relationships" xmlns:p="http://schemas.openxmlformats.org/presentationml/2006/main">
  <p:tag name="OFFISYNC_SLIDE_GUID" val="0949d027-fa8c-420d-863b-f40cc4973915"/>
</p:tagLst>
</file>

<file path=ppt/tags/tag32.xml><?xml version="1.0" encoding="utf-8"?>
<p:tagLst xmlns:a="http://schemas.openxmlformats.org/drawingml/2006/main" xmlns:r="http://schemas.openxmlformats.org/officeDocument/2006/relationships" xmlns:p="http://schemas.openxmlformats.org/presentationml/2006/main">
  <p:tag name="OFFISYNC_SLIDE_GUID" val="df15bf33-495c-44d2-988f-90637140eb60"/>
</p:tagLst>
</file>

<file path=ppt/tags/tag33.xml><?xml version="1.0" encoding="utf-8"?>
<p:tagLst xmlns:a="http://schemas.openxmlformats.org/drawingml/2006/main" xmlns:r="http://schemas.openxmlformats.org/officeDocument/2006/relationships" xmlns:p="http://schemas.openxmlformats.org/presentationml/2006/main">
  <p:tag name="OFFISYNC_SLIDE_GUID" val="967b8e2c-2319-4df2-b8c8-5c974a8f0a77"/>
</p:tagLst>
</file>

<file path=ppt/tags/tag34.xml><?xml version="1.0" encoding="utf-8"?>
<p:tagLst xmlns:a="http://schemas.openxmlformats.org/drawingml/2006/main" xmlns:r="http://schemas.openxmlformats.org/officeDocument/2006/relationships" xmlns:p="http://schemas.openxmlformats.org/presentationml/2006/main">
  <p:tag name="OFFISYNC_SLIDE_GUID" val="cf665d56-2550-4a2f-86ff-ef842efcdd18"/>
</p:tagLst>
</file>

<file path=ppt/tags/tag4.xml><?xml version="1.0" encoding="utf-8"?>
<p:tagLst xmlns:a="http://schemas.openxmlformats.org/drawingml/2006/main" xmlns:r="http://schemas.openxmlformats.org/officeDocument/2006/relationships" xmlns:p="http://schemas.openxmlformats.org/presentationml/2006/main">
  <p:tag name="OFFISYNC_SLIDE_GUID" val="f8b66fc5-7733-4474-9ddf-e7a5b4488651"/>
</p:tagLst>
</file>

<file path=ppt/tags/tag5.xml><?xml version="1.0" encoding="utf-8"?>
<p:tagLst xmlns:a="http://schemas.openxmlformats.org/drawingml/2006/main" xmlns:r="http://schemas.openxmlformats.org/officeDocument/2006/relationships" xmlns:p="http://schemas.openxmlformats.org/presentationml/2006/main">
  <p:tag name="OFFISYNC_SLIDE_GUID" val="c65b3828-ea21-4a90-85be-0284599d9291"/>
</p:tagLst>
</file>

<file path=ppt/tags/tag6.xml><?xml version="1.0" encoding="utf-8"?>
<p:tagLst xmlns:a="http://schemas.openxmlformats.org/drawingml/2006/main" xmlns:r="http://schemas.openxmlformats.org/officeDocument/2006/relationships" xmlns:p="http://schemas.openxmlformats.org/presentationml/2006/main">
  <p:tag name="OFFISYNC_SLIDE_GUID" val="8bce3ab2-8213-4ca0-9297-74d13db37e68"/>
</p:tagLst>
</file>

<file path=ppt/tags/tag7.xml><?xml version="1.0" encoding="utf-8"?>
<p:tagLst xmlns:a="http://schemas.openxmlformats.org/drawingml/2006/main" xmlns:r="http://schemas.openxmlformats.org/officeDocument/2006/relationships" xmlns:p="http://schemas.openxmlformats.org/presentationml/2006/main">
  <p:tag name="OFFISYNC_SLIDE_GUID" val="1b229dab-b548-496b-b61a-ca2a469bbbe0"/>
</p:tagLst>
</file>

<file path=ppt/tags/tag8.xml><?xml version="1.0" encoding="utf-8"?>
<p:tagLst xmlns:a="http://schemas.openxmlformats.org/drawingml/2006/main" xmlns:r="http://schemas.openxmlformats.org/officeDocument/2006/relationships" xmlns:p="http://schemas.openxmlformats.org/presentationml/2006/main">
  <p:tag name="OFFISYNC_SLIDE_GUID" val="8aba7eb3-1909-4fb4-80d9-1d5d3ba8cdaf"/>
</p:tagLst>
</file>

<file path=ppt/tags/tag9.xml><?xml version="1.0" encoding="utf-8"?>
<p:tagLst xmlns:a="http://schemas.openxmlformats.org/drawingml/2006/main" xmlns:r="http://schemas.openxmlformats.org/officeDocument/2006/relationships" xmlns:p="http://schemas.openxmlformats.org/presentationml/2006/main">
  <p:tag name="OFFISYNC_SLIDE_GUID" val="3b753226-2779-429a-b925-4782e75f5d49"/>
</p:tagLst>
</file>

<file path=ppt/theme/theme1.xml><?xml version="1.0" encoding="utf-8"?>
<a:theme xmlns:a="http://schemas.openxmlformats.org/drawingml/2006/main" name="PLT_2014_Main">
  <a:themeElements>
    <a:clrScheme name="PLT Template 2014 722">
      <a:dk1>
        <a:sysClr val="windowText" lastClr="000000"/>
      </a:dk1>
      <a:lt1>
        <a:sysClr val="window" lastClr="FFFFFF"/>
      </a:lt1>
      <a:dk2>
        <a:srgbClr val="000000"/>
      </a:dk2>
      <a:lt2>
        <a:srgbClr val="EEECE1"/>
      </a:lt2>
      <a:accent1>
        <a:srgbClr val="BBCA36"/>
      </a:accent1>
      <a:accent2>
        <a:srgbClr val="0A97DC"/>
      </a:accent2>
      <a:accent3>
        <a:srgbClr val="D63E29"/>
      </a:accent3>
      <a:accent4>
        <a:srgbClr val="372274"/>
      </a:accent4>
      <a:accent5>
        <a:srgbClr val="5C6670"/>
      </a:accent5>
      <a:accent6>
        <a:srgbClr val="CFD3D7"/>
      </a:accent6>
      <a:hlink>
        <a:srgbClr val="D63E29"/>
      </a:hlink>
      <a:folHlink>
        <a:srgbClr val="7E7E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ctr"/>
      <a:lstStyle>
        <a:defPPr marL="280988" marR="0" indent="-280988" algn="l" defTabSz="914400" rtl="0" eaLnBrk="1" fontAlgn="auto" latinLnBrk="0" hangingPunct="1">
          <a:lnSpc>
            <a:spcPct val="110000"/>
          </a:lnSpc>
          <a:spcBef>
            <a:spcPct val="20000"/>
          </a:spcBef>
          <a:spcAft>
            <a:spcPts val="400"/>
          </a:spcAft>
          <a:buClr>
            <a:srgbClr val="D63E29"/>
          </a:buClr>
          <a:buSzPct val="100000"/>
          <a:buFont typeface="Arial"/>
          <a:buChar char="•"/>
          <a:tabLst>
            <a:tab pos="920750" algn="l"/>
          </a:tabLst>
          <a:defRPr kumimoji="0" sz="2000" b="0" i="0" u="none" strike="noStrike" kern="1200" cap="none" spc="0" normalizeH="0" baseline="0" noProof="0" dirty="0" smtClean="0">
            <a:ln>
              <a:noFill/>
            </a:ln>
            <a:solidFill>
              <a:schemeClr val="accent5">
                <a:lumMod val="75000"/>
              </a:schemeClr>
            </a:solidFill>
            <a:effectLst/>
            <a:uLnTx/>
            <a:uFillTx/>
            <a:latin typeface="Calibri" pitchFamily="34" charset="0"/>
            <a:ea typeface="+mn-ea"/>
            <a:cs typeface="+mn-cs"/>
            <a:sym typeface="Arial Bold" charset="0"/>
          </a:defRPr>
        </a:defPPr>
      </a:lstStyle>
    </a:txDef>
  </a:objectDefaults>
  <a:extraClrSchemeLst/>
  <a:extLst>
    <a:ext uri="{05A4C25C-085E-4340-85A3-A5531E510DB2}">
      <thm15:themeFamily xmlns:thm15="http://schemas.microsoft.com/office/thememl/2012/main" name="Presentation1" id="{5922643E-AD07-4571-B2CB-50773ACAD289}" vid="{92A23316-6377-4CE9-8CAE-6EF08C9F1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89691F0717AC4EBB8CC3F5EC7E971A" ma:contentTypeVersion="0" ma:contentTypeDescription="Create a new document." ma:contentTypeScope="" ma:versionID="f5ebdb5a7bf890370915c544501d4cb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9DA551-F74D-4C54-8257-0971DCB9FB55}">
  <ds:schemaRefs>
    <ds:schemaRef ds:uri="http://schemas.microsoft.com/sharepoint/v3/contenttype/forms"/>
  </ds:schemaRefs>
</ds:datastoreItem>
</file>

<file path=customXml/itemProps2.xml><?xml version="1.0" encoding="utf-8"?>
<ds:datastoreItem xmlns:ds="http://schemas.openxmlformats.org/officeDocument/2006/customXml" ds:itemID="{9052A937-5BF7-4486-B5EF-44E0A480598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22707A9-800B-43BF-B78C-BBC4A3CC2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2016_PLT_16x9_Simplified_PPT_Template</Template>
  <TotalTime>8353</TotalTime>
  <Words>3002</Words>
  <Application>Microsoft Office PowerPoint</Application>
  <PresentationFormat>On-screen Show (16:9)</PresentationFormat>
  <Paragraphs>766</Paragraphs>
  <Slides>59</Slides>
  <Notes>45</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Arial Bold</vt:lpstr>
      <vt:lpstr>Calibri</vt:lpstr>
      <vt:lpstr>Gesta Regular</vt:lpstr>
      <vt:lpstr>Lucida Grande</vt:lpstr>
      <vt:lpstr>Times New Roman</vt:lpstr>
      <vt:lpstr>Viner Hand ITC</vt:lpstr>
      <vt:lpstr>Wingdings</vt:lpstr>
      <vt:lpstr>PLT_2014_Main</vt:lpstr>
      <vt:lpstr>PowerPoint Presentation</vt:lpstr>
      <vt:lpstr>PowerPoint Presentation</vt:lpstr>
      <vt:lpstr>Company Overview</vt:lpstr>
      <vt:lpstr>Growth through innovation</vt:lpstr>
      <vt:lpstr>Unified Communications</vt:lpstr>
      <vt:lpstr>PowerPoint Presentation</vt:lpstr>
      <vt:lpstr>Product Portfolio</vt:lpstr>
      <vt:lpstr>Software and Services</vt:lpstr>
      <vt:lpstr>PowerPoint Presentation</vt:lpstr>
      <vt:lpstr>What is a Project?</vt:lpstr>
      <vt:lpstr>What is Not a Project?</vt:lpstr>
      <vt:lpstr>What is Project Management?</vt:lpstr>
      <vt:lpstr>Project Management Triangle</vt:lpstr>
      <vt:lpstr>Pick Any Two</vt:lpstr>
      <vt:lpstr>Project Methodologies</vt:lpstr>
      <vt:lpstr>What is a Program?</vt:lpstr>
      <vt:lpstr>PowerPoint Presentation</vt:lpstr>
      <vt:lpstr>What is a Project Management Office?</vt:lpstr>
      <vt:lpstr>What is Portfolio Management?</vt:lpstr>
      <vt:lpstr>Project Portfolio Management (PPM)</vt:lpstr>
      <vt:lpstr>PowerPoint Presentation</vt:lpstr>
      <vt:lpstr>Goals of PMO &amp; PPM at Plantronics</vt:lpstr>
      <vt:lpstr>PowerPoint Presentation</vt:lpstr>
      <vt:lpstr>Key Project Roles</vt:lpstr>
      <vt:lpstr>PowerPoint Presentation</vt:lpstr>
      <vt:lpstr>Group Discussion: Roles and Responsibilities</vt:lpstr>
      <vt:lpstr>Project Sponsor</vt:lpstr>
      <vt:lpstr>Business Lead</vt:lpstr>
      <vt:lpstr>Project Manager</vt:lpstr>
      <vt:lpstr>PowerPoint Presentation</vt:lpstr>
      <vt:lpstr>Definitions</vt:lpstr>
      <vt:lpstr>Components of Risks</vt:lpstr>
      <vt:lpstr>Risk Management Processes and Sub-Processes</vt:lpstr>
      <vt:lpstr>Risk Identification</vt:lpstr>
      <vt:lpstr>Risk Quantification</vt:lpstr>
      <vt:lpstr>Risk Quantification</vt:lpstr>
      <vt:lpstr>Risk Response</vt:lpstr>
      <vt:lpstr>Risk Avoidance</vt:lpstr>
      <vt:lpstr>Risk Mitigation</vt:lpstr>
      <vt:lpstr>Risk Acceptance</vt:lpstr>
      <vt:lpstr>Contingency Plan</vt:lpstr>
      <vt:lpstr>Risk Management Example</vt:lpstr>
      <vt:lpstr>Risk Control</vt:lpstr>
      <vt:lpstr>PowerPoint Presentation</vt:lpstr>
      <vt:lpstr>Case Study</vt:lpstr>
      <vt:lpstr>Case Study</vt:lpstr>
      <vt:lpstr>Risks Register</vt:lpstr>
      <vt:lpstr>Risk 1 Mitigation:  Reduce Impact</vt:lpstr>
      <vt:lpstr>Risk Mitigation via Solution Design</vt:lpstr>
      <vt:lpstr>Risk 2 Mitigation:  Reduce Probability</vt:lpstr>
      <vt:lpstr>Risk Trigger</vt:lpstr>
      <vt:lpstr>Risk Control</vt:lpstr>
      <vt:lpstr>Risk 3 Mitigation:  Reduce Probability</vt:lpstr>
      <vt:lpstr>Risk Mitigation via Project Methodology</vt:lpstr>
      <vt:lpstr>Risk 4 Mitigation:  Contingency Plan</vt:lpstr>
      <vt:lpstr>PowerPoint Presentation</vt:lpstr>
      <vt:lpstr>PowerPoint Presentation</vt:lpstr>
      <vt:lpstr>Risks</vt:lpstr>
      <vt:lpstr>Case Study</vt:lpstr>
    </vt:vector>
  </TitlesOfParts>
  <Company>Plantronics,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import slides from other decks</dc:title>
  <dc:creator>Day, Kimberlee</dc:creator>
  <cp:lastModifiedBy>Kevin Mann</cp:lastModifiedBy>
  <cp:revision>312</cp:revision>
  <cp:lastPrinted>2016-09-21T15:30:29Z</cp:lastPrinted>
  <dcterms:created xsi:type="dcterms:W3CDTF">2016-08-26T19:37:39Z</dcterms:created>
  <dcterms:modified xsi:type="dcterms:W3CDTF">2016-11-14T16:28:13Z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0x010100CB89691F0717AC4EBB8CC3F5EC7E971A</vt:lpwstr>
  </property>
  <property fmtid="{D5CDD505-2E9C-101B-9397-08002B2CF9AE}" pid="3" name="Offisync_ServerID">
    <vt:lpwstr>5083b1cd-5477-4e27-99a8-a6f415001ef2</vt:lpwstr>
  </property>
  <property fmtid="{D5CDD505-2E9C-101B-9397-08002B2CF9AE}" pid="4" name="Jive_LatestUserAccountName">
    <vt:lpwstr>18843</vt:lpwstr>
  </property>
  <property fmtid="{D5CDD505-2E9C-101B-9397-08002B2CF9AE}" pid="5" name="Offisync_UniqueId">
    <vt:lpwstr>29063</vt:lpwstr>
  </property>
  <property fmtid="{D5CDD505-2E9C-101B-9397-08002B2CF9AE}" pid="6" name="Jive_VersionGuid">
    <vt:lpwstr>5fee3e9f329c4defb46c928ea658942d</vt:lpwstr>
  </property>
  <property fmtid="{D5CDD505-2E9C-101B-9397-08002B2CF9AE}" pid="7" name="Offisync_UpdateToken">
    <vt:lpwstr>1</vt:lpwstr>
  </property>
  <property fmtid="{D5CDD505-2E9C-101B-9397-08002B2CF9AE}" pid="8" name="Offisync_ProviderInitializationData">
    <vt:lpwstr>https://wave.plantronics.com</vt:lpwstr>
  </property>
  <property fmtid="{D5CDD505-2E9C-101B-9397-08002B2CF9AE}" pid="9" name="Jive_ModifiedButNotPublished">
    <vt:lpwstr>True</vt:lpwstr>
  </property>
</Properties>
</file>